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5143500" type="screen16x9"/>
  <p:notesSz cx="6858000" cy="9144000"/>
  <p:embeddedFontLst>
    <p:embeddedFont>
      <p:font typeface="Architects Daughter" panose="020B0604020202020204" charset="0"/>
      <p:regular r:id="rId38"/>
    </p:embeddedFont>
    <p:embeddedFont>
      <p:font typeface="Merriweather" panose="020B0604020202020204" charset="0"/>
      <p:regular r:id="rId39"/>
      <p:bold r:id="rId40"/>
      <p:italic r:id="rId41"/>
      <p:boldItalic r:id="rId42"/>
    </p:embeddedFont>
    <p:embeddedFont>
      <p:font typeface="Ubuntu" panose="020B0504030602030204" pitchFamily="34" charset="0"/>
      <p:regular r:id="rId43"/>
      <p:bold r:id="rId44"/>
      <p:italic r:id="rId45"/>
      <p:boldItalic r:id="rId46"/>
    </p:embeddedFont>
    <p:embeddedFont>
      <p:font typeface="Ubuntu Medium" panose="020B0604030602030204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4" roundtripDataSignature="AMtx7mibt87oiDQzRdW0r++qS1STqIlh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81C722-D81B-4018-A478-6A48FFDBB661}">
  <a:tblStyle styleId="{3B81C722-D81B-4018-A478-6A48FFDBB661}" styleName="Table_0">
    <a:wholeTbl>
      <a:tcTxStyle b="off" i="off">
        <a:font>
          <a:latin typeface="Arial"/>
          <a:ea typeface="Arial"/>
          <a:cs typeface="Arial"/>
        </a:font>
        <a:schemeClr val="lt1"/>
      </a:tcTxStyle>
      <a:tcStyle>
        <a:tcBdr>
          <a:left>
            <a:ln w="9525" cap="flat" cmpd="sng">
              <a:solidFill>
                <a:srgbClr val="FFF1ED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FFF1ED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FFF1ED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FFF1ED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TxStyle b="off" i="off"/>
      <a:tcStyle>
        <a:tcBdr/>
      </a:tcStyle>
    </a:band2V>
    <a:lastCol>
      <a:tcTxStyle b="on" i="off"/>
      <a:tcStyle>
        <a:tcBdr>
          <a:left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</a:tcBdr>
      </a:tcStyle>
    </a:lastCol>
    <a:firstCol>
      <a:tcTxStyle b="on" i="off"/>
      <a:tcStyle>
        <a:tcBdr>
          <a:right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firstCol>
    <a:lastRow>
      <a:tcTxStyle b="on" i="off"/>
      <a:tcStyle>
        <a:tcBdr>
          <a:top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seCell>
    <a:swCell>
      <a:tcTxStyle b="off" i="off"/>
      <a:tcStyle>
        <a:tcBdr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swCell>
    <a:firstRow>
      <a:tcTxStyle b="on" i="off"/>
      <a:tcStyle>
        <a:tcBdr>
          <a:bottom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 b="off" i="off"/>
      <a:tcStyle>
        <a:tcBdr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neCell>
    <a:nwCell>
      <a:tcTxStyle b="off" i="off"/>
      <a:tcStyle>
        <a:tcBdr/>
      </a:tcStyle>
    </a:nwCell>
  </a:tblStyle>
  <a:tblStyle styleId="{F04F2568-89F0-4D42-87A9-33A436878CD7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1ED"/>
          </a:solidFill>
        </a:fill>
      </a:tcStyle>
    </a:wholeTbl>
    <a:band1H>
      <a:tcTxStyle b="off" i="off"/>
      <a:tcStyle>
        <a:tcBdr/>
        <a:fill>
          <a:solidFill>
            <a:srgbClr val="FFE2D9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FFE2D9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2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-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6" name="Google Shape;43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0" name="Google Shape;46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9" name="Google Shape;48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03" name="Google Shape;50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5" name="Google Shape;61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3" name="Google Shape;62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9" name="Google Shape;63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7" name="Google Shape;65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67" name="Google Shape;66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0" name="Google Shape;69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06" name="Google Shape;70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14" name="Google Shape;71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21" name="Google Shape;72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29" name="Google Shape;72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9"/>
          <p:cNvSpPr txBox="1">
            <a:spLocks noGrp="1"/>
          </p:cNvSpPr>
          <p:nvPr>
            <p:ph type="ctrTitle"/>
          </p:nvPr>
        </p:nvSpPr>
        <p:spPr>
          <a:xfrm>
            <a:off x="311708" y="1506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9"/>
          <p:cNvSpPr txBox="1">
            <a:spLocks noGrp="1"/>
          </p:cNvSpPr>
          <p:nvPr>
            <p:ph type="subTitle" idx="1"/>
          </p:nvPr>
        </p:nvSpPr>
        <p:spPr>
          <a:xfrm>
            <a:off x="311700" y="34935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9"/>
          <p:cNvSpPr/>
          <p:nvPr/>
        </p:nvSpPr>
        <p:spPr>
          <a:xfrm>
            <a:off x="747075" y="573350"/>
            <a:ext cx="220500" cy="2058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9"/>
          <p:cNvSpPr/>
          <p:nvPr/>
        </p:nvSpPr>
        <p:spPr>
          <a:xfrm>
            <a:off x="1075875" y="843375"/>
            <a:ext cx="220500" cy="2058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9"/>
          <p:cNvSpPr/>
          <p:nvPr/>
        </p:nvSpPr>
        <p:spPr>
          <a:xfrm rot="10800000">
            <a:off x="8203500" y="4363075"/>
            <a:ext cx="220500" cy="2058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9"/>
          <p:cNvSpPr/>
          <p:nvPr/>
        </p:nvSpPr>
        <p:spPr>
          <a:xfrm rot="10800000">
            <a:off x="7874700" y="4093050"/>
            <a:ext cx="220500" cy="2058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0"/>
          <p:cNvSpPr/>
          <p:nvPr/>
        </p:nvSpPr>
        <p:spPr>
          <a:xfrm rot="3600049">
            <a:off x="1321841" y="479918"/>
            <a:ext cx="4705805" cy="4313225"/>
          </a:xfrm>
          <a:custGeom>
            <a:avLst/>
            <a:gdLst/>
            <a:ahLst/>
            <a:cxnLst/>
            <a:rect l="l" t="t" r="r" b="b"/>
            <a:pathLst>
              <a:path w="61795" h="56643" extrusionOk="0">
                <a:moveTo>
                  <a:pt x="34089" y="1"/>
                </a:moveTo>
                <a:cubicBezTo>
                  <a:pt x="24362" y="1"/>
                  <a:pt x="14276" y="5165"/>
                  <a:pt x="7721" y="14507"/>
                </a:cubicBezTo>
                <a:cubicBezTo>
                  <a:pt x="0" y="25449"/>
                  <a:pt x="0" y="39674"/>
                  <a:pt x="4073" y="47790"/>
                </a:cubicBezTo>
                <a:cubicBezTo>
                  <a:pt x="6880" y="53403"/>
                  <a:pt x="15284" y="56643"/>
                  <a:pt x="24467" y="56643"/>
                </a:cubicBezTo>
                <a:cubicBezTo>
                  <a:pt x="30700" y="56643"/>
                  <a:pt x="37292" y="55150"/>
                  <a:pt x="42737" y="51893"/>
                </a:cubicBezTo>
                <a:cubicBezTo>
                  <a:pt x="56293" y="43839"/>
                  <a:pt x="61795" y="13261"/>
                  <a:pt x="48329" y="4264"/>
                </a:cubicBezTo>
                <a:cubicBezTo>
                  <a:pt x="44035" y="1376"/>
                  <a:pt x="39110" y="1"/>
                  <a:pt x="3408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0"/>
          <p:cNvSpPr txBox="1">
            <a:spLocks noGrp="1"/>
          </p:cNvSpPr>
          <p:nvPr>
            <p:ph type="title"/>
          </p:nvPr>
        </p:nvSpPr>
        <p:spPr>
          <a:xfrm>
            <a:off x="1803113" y="1526900"/>
            <a:ext cx="3648000" cy="12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 Medium"/>
                <a:ea typeface="Ubuntu Medium"/>
                <a:cs typeface="Ubuntu Medium"/>
                <a:sym typeface="Ubuntu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 Medium"/>
                <a:ea typeface="Ubuntu Medium"/>
                <a:cs typeface="Ubuntu Medium"/>
                <a:sym typeface="Ubuntu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 Medium"/>
                <a:ea typeface="Ubuntu Medium"/>
                <a:cs typeface="Ubuntu Medium"/>
                <a:sym typeface="Ubuntu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 Medium"/>
                <a:ea typeface="Ubuntu Medium"/>
                <a:cs typeface="Ubuntu Medium"/>
                <a:sym typeface="Ubuntu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 Medium"/>
                <a:ea typeface="Ubuntu Medium"/>
                <a:cs typeface="Ubuntu Medium"/>
                <a:sym typeface="Ubuntu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 Medium"/>
                <a:ea typeface="Ubuntu Medium"/>
                <a:cs typeface="Ubuntu Medium"/>
                <a:sym typeface="Ubuntu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 Medium"/>
                <a:ea typeface="Ubuntu Medium"/>
                <a:cs typeface="Ubuntu Medium"/>
                <a:sym typeface="Ubuntu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>
            <a:endParaRPr/>
          </a:p>
        </p:txBody>
      </p:sp>
      <p:sp>
        <p:nvSpPr>
          <p:cNvPr id="18" name="Google Shape;18;p30"/>
          <p:cNvSpPr txBox="1">
            <a:spLocks noGrp="1"/>
          </p:cNvSpPr>
          <p:nvPr>
            <p:ph type="subTitle" idx="1"/>
          </p:nvPr>
        </p:nvSpPr>
        <p:spPr>
          <a:xfrm>
            <a:off x="1803113" y="2688950"/>
            <a:ext cx="36480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0"/>
          <p:cNvSpPr/>
          <p:nvPr/>
        </p:nvSpPr>
        <p:spPr>
          <a:xfrm flipH="1">
            <a:off x="8203500" y="573350"/>
            <a:ext cx="220500" cy="2058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0"/>
          <p:cNvSpPr/>
          <p:nvPr/>
        </p:nvSpPr>
        <p:spPr>
          <a:xfrm flipH="1">
            <a:off x="7874700" y="843375"/>
            <a:ext cx="220500" cy="2058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0"/>
          <p:cNvSpPr/>
          <p:nvPr/>
        </p:nvSpPr>
        <p:spPr>
          <a:xfrm>
            <a:off x="-333950" y="3960725"/>
            <a:ext cx="1634575" cy="1569650"/>
          </a:xfrm>
          <a:custGeom>
            <a:avLst/>
            <a:gdLst/>
            <a:ahLst/>
            <a:cxnLst/>
            <a:rect l="l" t="t" r="r" b="b"/>
            <a:pathLst>
              <a:path w="65383" h="62786" extrusionOk="0">
                <a:moveTo>
                  <a:pt x="27687" y="1"/>
                </a:moveTo>
                <a:cubicBezTo>
                  <a:pt x="27126" y="1"/>
                  <a:pt x="26550" y="19"/>
                  <a:pt x="25959" y="56"/>
                </a:cubicBezTo>
                <a:cubicBezTo>
                  <a:pt x="10488" y="1028"/>
                  <a:pt x="1" y="16895"/>
                  <a:pt x="3345" y="35041"/>
                </a:cubicBezTo>
                <a:cubicBezTo>
                  <a:pt x="6185" y="50482"/>
                  <a:pt x="19773" y="62786"/>
                  <a:pt x="35370" y="62786"/>
                </a:cubicBezTo>
                <a:cubicBezTo>
                  <a:pt x="38134" y="62786"/>
                  <a:pt x="40960" y="62400"/>
                  <a:pt x="43801" y="61576"/>
                </a:cubicBezTo>
                <a:cubicBezTo>
                  <a:pt x="62707" y="56075"/>
                  <a:pt x="65382" y="44616"/>
                  <a:pt x="59911" y="39144"/>
                </a:cubicBezTo>
                <a:cubicBezTo>
                  <a:pt x="54440" y="33673"/>
                  <a:pt x="48269" y="30907"/>
                  <a:pt x="46993" y="19995"/>
                </a:cubicBezTo>
                <a:cubicBezTo>
                  <a:pt x="45769" y="9537"/>
                  <a:pt x="40609" y="1"/>
                  <a:pt x="2768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Table of Contents">
  <p:cSld name="CUSTOM_1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1"/>
          <p:cNvSpPr/>
          <p:nvPr/>
        </p:nvSpPr>
        <p:spPr>
          <a:xfrm>
            <a:off x="747075" y="573350"/>
            <a:ext cx="220500" cy="2058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1"/>
          <p:cNvSpPr/>
          <p:nvPr/>
        </p:nvSpPr>
        <p:spPr>
          <a:xfrm>
            <a:off x="1075875" y="843375"/>
            <a:ext cx="220500" cy="2058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1"/>
          <p:cNvSpPr txBox="1">
            <a:spLocks noGrp="1"/>
          </p:cNvSpPr>
          <p:nvPr>
            <p:ph type="subTitle" idx="1"/>
          </p:nvPr>
        </p:nvSpPr>
        <p:spPr>
          <a:xfrm>
            <a:off x="2194350" y="1746475"/>
            <a:ext cx="26172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1"/>
          <p:cNvSpPr txBox="1">
            <a:spLocks noGrp="1"/>
          </p:cNvSpPr>
          <p:nvPr>
            <p:ph type="subTitle" idx="2"/>
          </p:nvPr>
        </p:nvSpPr>
        <p:spPr>
          <a:xfrm>
            <a:off x="2194350" y="2060800"/>
            <a:ext cx="2457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7" name="Google Shape;27;p31"/>
          <p:cNvSpPr txBox="1">
            <a:spLocks noGrp="1"/>
          </p:cNvSpPr>
          <p:nvPr>
            <p:ph type="title"/>
          </p:nvPr>
        </p:nvSpPr>
        <p:spPr>
          <a:xfrm>
            <a:off x="1016250" y="1782275"/>
            <a:ext cx="12543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8" name="Google Shape;28;p31"/>
          <p:cNvSpPr txBox="1">
            <a:spLocks noGrp="1"/>
          </p:cNvSpPr>
          <p:nvPr>
            <p:ph type="subTitle" idx="3"/>
          </p:nvPr>
        </p:nvSpPr>
        <p:spPr>
          <a:xfrm>
            <a:off x="2194350" y="3477700"/>
            <a:ext cx="26172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1"/>
          <p:cNvSpPr txBox="1">
            <a:spLocks noGrp="1"/>
          </p:cNvSpPr>
          <p:nvPr>
            <p:ph type="subTitle" idx="4"/>
          </p:nvPr>
        </p:nvSpPr>
        <p:spPr>
          <a:xfrm>
            <a:off x="2194350" y="3792025"/>
            <a:ext cx="2457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1"/>
          <p:cNvSpPr txBox="1">
            <a:spLocks noGrp="1"/>
          </p:cNvSpPr>
          <p:nvPr>
            <p:ph type="title" idx="5"/>
          </p:nvPr>
        </p:nvSpPr>
        <p:spPr>
          <a:xfrm>
            <a:off x="1016250" y="3513500"/>
            <a:ext cx="12543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subTitle" idx="6"/>
          </p:nvPr>
        </p:nvSpPr>
        <p:spPr>
          <a:xfrm>
            <a:off x="6235900" y="1746475"/>
            <a:ext cx="26172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31"/>
          <p:cNvSpPr txBox="1">
            <a:spLocks noGrp="1"/>
          </p:cNvSpPr>
          <p:nvPr>
            <p:ph type="subTitle" idx="7"/>
          </p:nvPr>
        </p:nvSpPr>
        <p:spPr>
          <a:xfrm>
            <a:off x="6235900" y="2060800"/>
            <a:ext cx="2457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3" name="Google Shape;33;p31"/>
          <p:cNvSpPr txBox="1">
            <a:spLocks noGrp="1"/>
          </p:cNvSpPr>
          <p:nvPr>
            <p:ph type="title" idx="8"/>
          </p:nvPr>
        </p:nvSpPr>
        <p:spPr>
          <a:xfrm>
            <a:off x="5057800" y="1782275"/>
            <a:ext cx="12543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ubTitle" idx="9"/>
          </p:nvPr>
        </p:nvSpPr>
        <p:spPr>
          <a:xfrm>
            <a:off x="6235900" y="3477700"/>
            <a:ext cx="26172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31"/>
          <p:cNvSpPr txBox="1">
            <a:spLocks noGrp="1"/>
          </p:cNvSpPr>
          <p:nvPr>
            <p:ph type="subTitle" idx="13"/>
          </p:nvPr>
        </p:nvSpPr>
        <p:spPr>
          <a:xfrm>
            <a:off x="6235900" y="3792025"/>
            <a:ext cx="2457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6" name="Google Shape;36;p31"/>
          <p:cNvSpPr txBox="1">
            <a:spLocks noGrp="1"/>
          </p:cNvSpPr>
          <p:nvPr>
            <p:ph type="title" idx="14"/>
          </p:nvPr>
        </p:nvSpPr>
        <p:spPr>
          <a:xfrm>
            <a:off x="5057800" y="3513500"/>
            <a:ext cx="12543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31"/>
          <p:cNvSpPr/>
          <p:nvPr/>
        </p:nvSpPr>
        <p:spPr>
          <a:xfrm rot="5400000" flipH="1">
            <a:off x="8059800" y="3960725"/>
            <a:ext cx="1634575" cy="1569650"/>
          </a:xfrm>
          <a:custGeom>
            <a:avLst/>
            <a:gdLst/>
            <a:ahLst/>
            <a:cxnLst/>
            <a:rect l="l" t="t" r="r" b="b"/>
            <a:pathLst>
              <a:path w="65383" h="62786" extrusionOk="0">
                <a:moveTo>
                  <a:pt x="27687" y="1"/>
                </a:moveTo>
                <a:cubicBezTo>
                  <a:pt x="27126" y="1"/>
                  <a:pt x="26550" y="19"/>
                  <a:pt x="25959" y="56"/>
                </a:cubicBezTo>
                <a:cubicBezTo>
                  <a:pt x="10488" y="1028"/>
                  <a:pt x="1" y="16895"/>
                  <a:pt x="3345" y="35041"/>
                </a:cubicBezTo>
                <a:cubicBezTo>
                  <a:pt x="6185" y="50482"/>
                  <a:pt x="19773" y="62786"/>
                  <a:pt x="35370" y="62786"/>
                </a:cubicBezTo>
                <a:cubicBezTo>
                  <a:pt x="38134" y="62786"/>
                  <a:pt x="40960" y="62400"/>
                  <a:pt x="43801" y="61576"/>
                </a:cubicBezTo>
                <a:cubicBezTo>
                  <a:pt x="62707" y="56075"/>
                  <a:pt x="65382" y="44616"/>
                  <a:pt x="59911" y="39144"/>
                </a:cubicBezTo>
                <a:cubicBezTo>
                  <a:pt x="54440" y="33673"/>
                  <a:pt x="48269" y="30907"/>
                  <a:pt x="46993" y="19995"/>
                </a:cubicBezTo>
                <a:cubicBezTo>
                  <a:pt x="45769" y="9537"/>
                  <a:pt x="40609" y="1"/>
                  <a:pt x="2768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31"/>
          <p:cNvSpPr txBox="1">
            <a:spLocks noGrp="1"/>
          </p:cNvSpPr>
          <p:nvPr>
            <p:ph type="title" idx="15"/>
          </p:nvPr>
        </p:nvSpPr>
        <p:spPr>
          <a:xfrm>
            <a:off x="1695450" y="540000"/>
            <a:ext cx="57531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3">
  <p:cSld name="CUSTOM_5_1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2"/>
          <p:cNvSpPr/>
          <p:nvPr/>
        </p:nvSpPr>
        <p:spPr>
          <a:xfrm flipH="1">
            <a:off x="8203500" y="573350"/>
            <a:ext cx="220500" cy="2058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32"/>
          <p:cNvSpPr/>
          <p:nvPr/>
        </p:nvSpPr>
        <p:spPr>
          <a:xfrm flipH="1">
            <a:off x="7874700" y="843375"/>
            <a:ext cx="220500" cy="2058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32"/>
          <p:cNvSpPr/>
          <p:nvPr/>
        </p:nvSpPr>
        <p:spPr>
          <a:xfrm>
            <a:off x="-333950" y="3960725"/>
            <a:ext cx="1634575" cy="1569650"/>
          </a:xfrm>
          <a:custGeom>
            <a:avLst/>
            <a:gdLst/>
            <a:ahLst/>
            <a:cxnLst/>
            <a:rect l="l" t="t" r="r" b="b"/>
            <a:pathLst>
              <a:path w="65383" h="62786" extrusionOk="0">
                <a:moveTo>
                  <a:pt x="27687" y="1"/>
                </a:moveTo>
                <a:cubicBezTo>
                  <a:pt x="27126" y="1"/>
                  <a:pt x="26550" y="19"/>
                  <a:pt x="25959" y="56"/>
                </a:cubicBezTo>
                <a:cubicBezTo>
                  <a:pt x="10488" y="1028"/>
                  <a:pt x="1" y="16895"/>
                  <a:pt x="3345" y="35041"/>
                </a:cubicBezTo>
                <a:cubicBezTo>
                  <a:pt x="6185" y="50482"/>
                  <a:pt x="19773" y="62786"/>
                  <a:pt x="35370" y="62786"/>
                </a:cubicBezTo>
                <a:cubicBezTo>
                  <a:pt x="38134" y="62786"/>
                  <a:pt x="40960" y="62400"/>
                  <a:pt x="43801" y="61576"/>
                </a:cubicBezTo>
                <a:cubicBezTo>
                  <a:pt x="62707" y="56075"/>
                  <a:pt x="65382" y="44616"/>
                  <a:pt x="59911" y="39144"/>
                </a:cubicBezTo>
                <a:cubicBezTo>
                  <a:pt x="54440" y="33673"/>
                  <a:pt x="48269" y="30907"/>
                  <a:pt x="46993" y="19995"/>
                </a:cubicBezTo>
                <a:cubicBezTo>
                  <a:pt x="45769" y="9537"/>
                  <a:pt x="40609" y="1"/>
                  <a:pt x="2768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32"/>
          <p:cNvSpPr txBox="1">
            <a:spLocks noGrp="1"/>
          </p:cNvSpPr>
          <p:nvPr>
            <p:ph type="title"/>
          </p:nvPr>
        </p:nvSpPr>
        <p:spPr>
          <a:xfrm>
            <a:off x="1695450" y="540000"/>
            <a:ext cx="57531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2"/>
          <p:cNvSpPr/>
          <p:nvPr/>
        </p:nvSpPr>
        <p:spPr>
          <a:xfrm>
            <a:off x="-29700" y="935925"/>
            <a:ext cx="1299000" cy="2424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32"/>
          <p:cNvSpPr/>
          <p:nvPr/>
        </p:nvSpPr>
        <p:spPr>
          <a:xfrm rot="5400000" flipH="1">
            <a:off x="8059800" y="3960725"/>
            <a:ext cx="1634575" cy="1569650"/>
          </a:xfrm>
          <a:custGeom>
            <a:avLst/>
            <a:gdLst/>
            <a:ahLst/>
            <a:cxnLst/>
            <a:rect l="l" t="t" r="r" b="b"/>
            <a:pathLst>
              <a:path w="65383" h="62786" extrusionOk="0">
                <a:moveTo>
                  <a:pt x="27687" y="1"/>
                </a:moveTo>
                <a:cubicBezTo>
                  <a:pt x="27126" y="1"/>
                  <a:pt x="26550" y="19"/>
                  <a:pt x="25959" y="56"/>
                </a:cubicBezTo>
                <a:cubicBezTo>
                  <a:pt x="10488" y="1028"/>
                  <a:pt x="1" y="16895"/>
                  <a:pt x="3345" y="35041"/>
                </a:cubicBezTo>
                <a:cubicBezTo>
                  <a:pt x="6185" y="50482"/>
                  <a:pt x="19773" y="62786"/>
                  <a:pt x="35370" y="62786"/>
                </a:cubicBezTo>
                <a:cubicBezTo>
                  <a:pt x="38134" y="62786"/>
                  <a:pt x="40960" y="62400"/>
                  <a:pt x="43801" y="61576"/>
                </a:cubicBezTo>
                <a:cubicBezTo>
                  <a:pt x="62707" y="56075"/>
                  <a:pt x="65382" y="44616"/>
                  <a:pt x="59911" y="39144"/>
                </a:cubicBezTo>
                <a:cubicBezTo>
                  <a:pt x="54440" y="33673"/>
                  <a:pt x="48269" y="30907"/>
                  <a:pt x="46993" y="19995"/>
                </a:cubicBezTo>
                <a:cubicBezTo>
                  <a:pt x="45769" y="9537"/>
                  <a:pt x="40609" y="1"/>
                  <a:pt x="2768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3"/>
          <p:cNvSpPr txBox="1">
            <a:spLocks noGrp="1"/>
          </p:cNvSpPr>
          <p:nvPr>
            <p:ph type="body" idx="1"/>
          </p:nvPr>
        </p:nvSpPr>
        <p:spPr>
          <a:xfrm>
            <a:off x="720000" y="1181250"/>
            <a:ext cx="7704000" cy="3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3"/>
          <p:cNvSpPr txBox="1">
            <a:spLocks noGrp="1"/>
          </p:cNvSpPr>
          <p:nvPr>
            <p:ph type="title"/>
          </p:nvPr>
        </p:nvSpPr>
        <p:spPr>
          <a:xfrm>
            <a:off x="1695450" y="540000"/>
            <a:ext cx="57531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3"/>
          <p:cNvSpPr/>
          <p:nvPr/>
        </p:nvSpPr>
        <p:spPr>
          <a:xfrm>
            <a:off x="8059800" y="-748300"/>
            <a:ext cx="1634575" cy="1569650"/>
          </a:xfrm>
          <a:custGeom>
            <a:avLst/>
            <a:gdLst/>
            <a:ahLst/>
            <a:cxnLst/>
            <a:rect l="l" t="t" r="r" b="b"/>
            <a:pathLst>
              <a:path w="65383" h="62786" extrusionOk="0">
                <a:moveTo>
                  <a:pt x="27687" y="1"/>
                </a:moveTo>
                <a:cubicBezTo>
                  <a:pt x="27126" y="1"/>
                  <a:pt x="26550" y="19"/>
                  <a:pt x="25959" y="56"/>
                </a:cubicBezTo>
                <a:cubicBezTo>
                  <a:pt x="10488" y="1028"/>
                  <a:pt x="1" y="16895"/>
                  <a:pt x="3345" y="35041"/>
                </a:cubicBezTo>
                <a:cubicBezTo>
                  <a:pt x="6185" y="50482"/>
                  <a:pt x="19773" y="62786"/>
                  <a:pt x="35370" y="62786"/>
                </a:cubicBezTo>
                <a:cubicBezTo>
                  <a:pt x="38134" y="62786"/>
                  <a:pt x="40960" y="62400"/>
                  <a:pt x="43801" y="61576"/>
                </a:cubicBezTo>
                <a:cubicBezTo>
                  <a:pt x="62707" y="56075"/>
                  <a:pt x="65382" y="44616"/>
                  <a:pt x="59911" y="39144"/>
                </a:cubicBezTo>
                <a:cubicBezTo>
                  <a:pt x="54440" y="33673"/>
                  <a:pt x="48269" y="30907"/>
                  <a:pt x="46993" y="19995"/>
                </a:cubicBezTo>
                <a:cubicBezTo>
                  <a:pt x="45769" y="9537"/>
                  <a:pt x="40609" y="1"/>
                  <a:pt x="2768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33"/>
          <p:cNvSpPr/>
          <p:nvPr/>
        </p:nvSpPr>
        <p:spPr>
          <a:xfrm>
            <a:off x="-333950" y="3960725"/>
            <a:ext cx="1634575" cy="1569650"/>
          </a:xfrm>
          <a:custGeom>
            <a:avLst/>
            <a:gdLst/>
            <a:ahLst/>
            <a:cxnLst/>
            <a:rect l="l" t="t" r="r" b="b"/>
            <a:pathLst>
              <a:path w="65383" h="62786" extrusionOk="0">
                <a:moveTo>
                  <a:pt x="27687" y="1"/>
                </a:moveTo>
                <a:cubicBezTo>
                  <a:pt x="27126" y="1"/>
                  <a:pt x="26550" y="19"/>
                  <a:pt x="25959" y="56"/>
                </a:cubicBezTo>
                <a:cubicBezTo>
                  <a:pt x="10488" y="1028"/>
                  <a:pt x="1" y="16895"/>
                  <a:pt x="3345" y="35041"/>
                </a:cubicBezTo>
                <a:cubicBezTo>
                  <a:pt x="6185" y="50482"/>
                  <a:pt x="19773" y="62786"/>
                  <a:pt x="35370" y="62786"/>
                </a:cubicBezTo>
                <a:cubicBezTo>
                  <a:pt x="38134" y="62786"/>
                  <a:pt x="40960" y="62400"/>
                  <a:pt x="43801" y="61576"/>
                </a:cubicBezTo>
                <a:cubicBezTo>
                  <a:pt x="62707" y="56075"/>
                  <a:pt x="65382" y="44616"/>
                  <a:pt x="59911" y="39144"/>
                </a:cubicBezTo>
                <a:cubicBezTo>
                  <a:pt x="54440" y="33673"/>
                  <a:pt x="48269" y="30907"/>
                  <a:pt x="46993" y="19995"/>
                </a:cubicBezTo>
                <a:cubicBezTo>
                  <a:pt x="45769" y="9537"/>
                  <a:pt x="40609" y="1"/>
                  <a:pt x="2768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5"/>
          <p:cNvSpPr/>
          <p:nvPr/>
        </p:nvSpPr>
        <p:spPr>
          <a:xfrm>
            <a:off x="1379400" y="1640400"/>
            <a:ext cx="6385200" cy="18627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35"/>
          <p:cNvSpPr txBox="1">
            <a:spLocks noGrp="1"/>
          </p:cNvSpPr>
          <p:nvPr>
            <p:ph type="title"/>
          </p:nvPr>
        </p:nvSpPr>
        <p:spPr>
          <a:xfrm>
            <a:off x="720000" y="2158800"/>
            <a:ext cx="7704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4" name="Google Shape;54;p35"/>
          <p:cNvSpPr txBox="1">
            <a:spLocks noGrp="1"/>
          </p:cNvSpPr>
          <p:nvPr>
            <p:ph type="subTitle" idx="1"/>
          </p:nvPr>
        </p:nvSpPr>
        <p:spPr>
          <a:xfrm>
            <a:off x="1000751" y="2944275"/>
            <a:ext cx="71412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5"/>
          <p:cNvSpPr/>
          <p:nvPr/>
        </p:nvSpPr>
        <p:spPr>
          <a:xfrm>
            <a:off x="3911250" y="795850"/>
            <a:ext cx="1544875" cy="1416075"/>
          </a:xfrm>
          <a:custGeom>
            <a:avLst/>
            <a:gdLst/>
            <a:ahLst/>
            <a:cxnLst/>
            <a:rect l="l" t="t" r="r" b="b"/>
            <a:pathLst>
              <a:path w="61795" h="56643" extrusionOk="0">
                <a:moveTo>
                  <a:pt x="34089" y="1"/>
                </a:moveTo>
                <a:cubicBezTo>
                  <a:pt x="24362" y="1"/>
                  <a:pt x="14276" y="5165"/>
                  <a:pt x="7721" y="14507"/>
                </a:cubicBezTo>
                <a:cubicBezTo>
                  <a:pt x="0" y="25449"/>
                  <a:pt x="0" y="39674"/>
                  <a:pt x="4073" y="47790"/>
                </a:cubicBezTo>
                <a:cubicBezTo>
                  <a:pt x="6880" y="53403"/>
                  <a:pt x="15284" y="56643"/>
                  <a:pt x="24467" y="56643"/>
                </a:cubicBezTo>
                <a:cubicBezTo>
                  <a:pt x="30700" y="56643"/>
                  <a:pt x="37292" y="55150"/>
                  <a:pt x="42737" y="51893"/>
                </a:cubicBezTo>
                <a:cubicBezTo>
                  <a:pt x="56293" y="43839"/>
                  <a:pt x="61795" y="13261"/>
                  <a:pt x="48329" y="4264"/>
                </a:cubicBezTo>
                <a:cubicBezTo>
                  <a:pt x="44035" y="1376"/>
                  <a:pt x="39110" y="1"/>
                  <a:pt x="340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35"/>
          <p:cNvSpPr txBox="1">
            <a:spLocks noGrp="1"/>
          </p:cNvSpPr>
          <p:nvPr>
            <p:ph type="title" idx="2"/>
          </p:nvPr>
        </p:nvSpPr>
        <p:spPr>
          <a:xfrm>
            <a:off x="3766525" y="1188900"/>
            <a:ext cx="16896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57" name="Google Shape;57;p35"/>
          <p:cNvSpPr/>
          <p:nvPr/>
        </p:nvSpPr>
        <p:spPr>
          <a:xfrm>
            <a:off x="747075" y="573350"/>
            <a:ext cx="220500" cy="2058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35"/>
          <p:cNvSpPr/>
          <p:nvPr/>
        </p:nvSpPr>
        <p:spPr>
          <a:xfrm>
            <a:off x="1075875" y="843375"/>
            <a:ext cx="220500" cy="2058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35"/>
          <p:cNvSpPr/>
          <p:nvPr/>
        </p:nvSpPr>
        <p:spPr>
          <a:xfrm rot="10800000">
            <a:off x="8203500" y="4363075"/>
            <a:ext cx="220500" cy="2058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35"/>
          <p:cNvSpPr/>
          <p:nvPr/>
        </p:nvSpPr>
        <p:spPr>
          <a:xfrm rot="10800000">
            <a:off x="7874700" y="4093050"/>
            <a:ext cx="220500" cy="2058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35"/>
          <p:cNvSpPr/>
          <p:nvPr/>
        </p:nvSpPr>
        <p:spPr>
          <a:xfrm>
            <a:off x="8059800" y="-748300"/>
            <a:ext cx="1634575" cy="1569650"/>
          </a:xfrm>
          <a:custGeom>
            <a:avLst/>
            <a:gdLst/>
            <a:ahLst/>
            <a:cxnLst/>
            <a:rect l="l" t="t" r="r" b="b"/>
            <a:pathLst>
              <a:path w="65383" h="62786" extrusionOk="0">
                <a:moveTo>
                  <a:pt x="27687" y="1"/>
                </a:moveTo>
                <a:cubicBezTo>
                  <a:pt x="27126" y="1"/>
                  <a:pt x="26550" y="19"/>
                  <a:pt x="25959" y="56"/>
                </a:cubicBezTo>
                <a:cubicBezTo>
                  <a:pt x="10488" y="1028"/>
                  <a:pt x="1" y="16895"/>
                  <a:pt x="3345" y="35041"/>
                </a:cubicBezTo>
                <a:cubicBezTo>
                  <a:pt x="6185" y="50482"/>
                  <a:pt x="19773" y="62786"/>
                  <a:pt x="35370" y="62786"/>
                </a:cubicBezTo>
                <a:cubicBezTo>
                  <a:pt x="38134" y="62786"/>
                  <a:pt x="40960" y="62400"/>
                  <a:pt x="43801" y="61576"/>
                </a:cubicBezTo>
                <a:cubicBezTo>
                  <a:pt x="62707" y="56075"/>
                  <a:pt x="65382" y="44616"/>
                  <a:pt x="59911" y="39144"/>
                </a:cubicBezTo>
                <a:cubicBezTo>
                  <a:pt x="54440" y="33673"/>
                  <a:pt x="48269" y="30907"/>
                  <a:pt x="46993" y="19995"/>
                </a:cubicBezTo>
                <a:cubicBezTo>
                  <a:pt x="45769" y="9537"/>
                  <a:pt x="40609" y="1"/>
                  <a:pt x="2768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35"/>
          <p:cNvSpPr/>
          <p:nvPr/>
        </p:nvSpPr>
        <p:spPr>
          <a:xfrm>
            <a:off x="-333950" y="3960725"/>
            <a:ext cx="1634575" cy="1569650"/>
          </a:xfrm>
          <a:custGeom>
            <a:avLst/>
            <a:gdLst/>
            <a:ahLst/>
            <a:cxnLst/>
            <a:rect l="l" t="t" r="r" b="b"/>
            <a:pathLst>
              <a:path w="65383" h="62786" extrusionOk="0">
                <a:moveTo>
                  <a:pt x="27687" y="1"/>
                </a:moveTo>
                <a:cubicBezTo>
                  <a:pt x="27126" y="1"/>
                  <a:pt x="26550" y="19"/>
                  <a:pt x="25959" y="56"/>
                </a:cubicBezTo>
                <a:cubicBezTo>
                  <a:pt x="10488" y="1028"/>
                  <a:pt x="1" y="16895"/>
                  <a:pt x="3345" y="35041"/>
                </a:cubicBezTo>
                <a:cubicBezTo>
                  <a:pt x="6185" y="50482"/>
                  <a:pt x="19773" y="62786"/>
                  <a:pt x="35370" y="62786"/>
                </a:cubicBezTo>
                <a:cubicBezTo>
                  <a:pt x="38134" y="62786"/>
                  <a:pt x="40960" y="62400"/>
                  <a:pt x="43801" y="61576"/>
                </a:cubicBezTo>
                <a:cubicBezTo>
                  <a:pt x="62707" y="56075"/>
                  <a:pt x="65382" y="44616"/>
                  <a:pt x="59911" y="39144"/>
                </a:cubicBezTo>
                <a:cubicBezTo>
                  <a:pt x="54440" y="33673"/>
                  <a:pt x="48269" y="30907"/>
                  <a:pt x="46993" y="19995"/>
                </a:cubicBezTo>
                <a:cubicBezTo>
                  <a:pt x="45769" y="9537"/>
                  <a:pt x="40609" y="1"/>
                  <a:pt x="2768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7"/>
          <p:cNvSpPr txBox="1">
            <a:spLocks noGrp="1"/>
          </p:cNvSpPr>
          <p:nvPr>
            <p:ph type="title"/>
          </p:nvPr>
        </p:nvSpPr>
        <p:spPr>
          <a:xfrm>
            <a:off x="3101700" y="540000"/>
            <a:ext cx="2940600" cy="11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5" name="Google Shape;65;p37"/>
          <p:cNvSpPr/>
          <p:nvPr/>
        </p:nvSpPr>
        <p:spPr>
          <a:xfrm>
            <a:off x="747075" y="573350"/>
            <a:ext cx="220500" cy="2058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7"/>
          <p:cNvSpPr/>
          <p:nvPr/>
        </p:nvSpPr>
        <p:spPr>
          <a:xfrm>
            <a:off x="1075875" y="843375"/>
            <a:ext cx="220500" cy="2058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7"/>
          <p:cNvSpPr/>
          <p:nvPr/>
        </p:nvSpPr>
        <p:spPr>
          <a:xfrm rot="10800000">
            <a:off x="8203500" y="4363075"/>
            <a:ext cx="220500" cy="2058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37"/>
          <p:cNvSpPr/>
          <p:nvPr/>
        </p:nvSpPr>
        <p:spPr>
          <a:xfrm rot="10800000">
            <a:off x="7874700" y="4093050"/>
            <a:ext cx="220500" cy="2058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37"/>
          <p:cNvSpPr/>
          <p:nvPr/>
        </p:nvSpPr>
        <p:spPr>
          <a:xfrm>
            <a:off x="8059800" y="-748300"/>
            <a:ext cx="1634575" cy="1569650"/>
          </a:xfrm>
          <a:custGeom>
            <a:avLst/>
            <a:gdLst/>
            <a:ahLst/>
            <a:cxnLst/>
            <a:rect l="l" t="t" r="r" b="b"/>
            <a:pathLst>
              <a:path w="65383" h="62786" extrusionOk="0">
                <a:moveTo>
                  <a:pt x="27687" y="1"/>
                </a:moveTo>
                <a:cubicBezTo>
                  <a:pt x="27126" y="1"/>
                  <a:pt x="26550" y="19"/>
                  <a:pt x="25959" y="56"/>
                </a:cubicBezTo>
                <a:cubicBezTo>
                  <a:pt x="10488" y="1028"/>
                  <a:pt x="1" y="16895"/>
                  <a:pt x="3345" y="35041"/>
                </a:cubicBezTo>
                <a:cubicBezTo>
                  <a:pt x="6185" y="50482"/>
                  <a:pt x="19773" y="62786"/>
                  <a:pt x="35370" y="62786"/>
                </a:cubicBezTo>
                <a:cubicBezTo>
                  <a:pt x="38134" y="62786"/>
                  <a:pt x="40960" y="62400"/>
                  <a:pt x="43801" y="61576"/>
                </a:cubicBezTo>
                <a:cubicBezTo>
                  <a:pt x="62707" y="56075"/>
                  <a:pt x="65382" y="44616"/>
                  <a:pt x="59911" y="39144"/>
                </a:cubicBezTo>
                <a:cubicBezTo>
                  <a:pt x="54440" y="33673"/>
                  <a:pt x="48269" y="30907"/>
                  <a:pt x="46993" y="19995"/>
                </a:cubicBezTo>
                <a:cubicBezTo>
                  <a:pt x="45769" y="9537"/>
                  <a:pt x="40609" y="1"/>
                  <a:pt x="2768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37"/>
          <p:cNvSpPr/>
          <p:nvPr/>
        </p:nvSpPr>
        <p:spPr>
          <a:xfrm>
            <a:off x="-333950" y="3960725"/>
            <a:ext cx="1634575" cy="1569650"/>
          </a:xfrm>
          <a:custGeom>
            <a:avLst/>
            <a:gdLst/>
            <a:ahLst/>
            <a:cxnLst/>
            <a:rect l="l" t="t" r="r" b="b"/>
            <a:pathLst>
              <a:path w="65383" h="62786" extrusionOk="0">
                <a:moveTo>
                  <a:pt x="27687" y="1"/>
                </a:moveTo>
                <a:cubicBezTo>
                  <a:pt x="27126" y="1"/>
                  <a:pt x="26550" y="19"/>
                  <a:pt x="25959" y="56"/>
                </a:cubicBezTo>
                <a:cubicBezTo>
                  <a:pt x="10488" y="1028"/>
                  <a:pt x="1" y="16895"/>
                  <a:pt x="3345" y="35041"/>
                </a:cubicBezTo>
                <a:cubicBezTo>
                  <a:pt x="6185" y="50482"/>
                  <a:pt x="19773" y="62786"/>
                  <a:pt x="35370" y="62786"/>
                </a:cubicBezTo>
                <a:cubicBezTo>
                  <a:pt x="38134" y="62786"/>
                  <a:pt x="40960" y="62400"/>
                  <a:pt x="43801" y="61576"/>
                </a:cubicBezTo>
                <a:cubicBezTo>
                  <a:pt x="62707" y="56075"/>
                  <a:pt x="65382" y="44616"/>
                  <a:pt x="59911" y="39144"/>
                </a:cubicBezTo>
                <a:cubicBezTo>
                  <a:pt x="54440" y="33673"/>
                  <a:pt x="48269" y="30907"/>
                  <a:pt x="46993" y="19995"/>
                </a:cubicBezTo>
                <a:cubicBezTo>
                  <a:pt x="45769" y="9537"/>
                  <a:pt x="40609" y="1"/>
                  <a:pt x="2768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7"/>
          <p:cNvSpPr txBox="1">
            <a:spLocks noGrp="1"/>
          </p:cNvSpPr>
          <p:nvPr>
            <p:ph type="subTitle" idx="1"/>
          </p:nvPr>
        </p:nvSpPr>
        <p:spPr>
          <a:xfrm>
            <a:off x="2124225" y="2210725"/>
            <a:ext cx="2447700" cy="18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4"/>
          <p:cNvSpPr/>
          <p:nvPr/>
        </p:nvSpPr>
        <p:spPr>
          <a:xfrm>
            <a:off x="747075" y="573350"/>
            <a:ext cx="220500" cy="2058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34"/>
          <p:cNvSpPr/>
          <p:nvPr/>
        </p:nvSpPr>
        <p:spPr>
          <a:xfrm>
            <a:off x="1075875" y="843375"/>
            <a:ext cx="220500" cy="2058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34"/>
          <p:cNvSpPr txBox="1">
            <a:spLocks noGrp="1"/>
          </p:cNvSpPr>
          <p:nvPr>
            <p:ph type="subTitle" idx="1"/>
          </p:nvPr>
        </p:nvSpPr>
        <p:spPr>
          <a:xfrm>
            <a:off x="767225" y="1862100"/>
            <a:ext cx="13725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4"/>
          <p:cNvSpPr txBox="1">
            <a:spLocks noGrp="1"/>
          </p:cNvSpPr>
          <p:nvPr>
            <p:ph type="subTitle" idx="2"/>
          </p:nvPr>
        </p:nvSpPr>
        <p:spPr>
          <a:xfrm>
            <a:off x="767225" y="2149200"/>
            <a:ext cx="13590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7" name="Google Shape;77;p34"/>
          <p:cNvSpPr txBox="1">
            <a:spLocks noGrp="1"/>
          </p:cNvSpPr>
          <p:nvPr>
            <p:ph type="subTitle" idx="3"/>
          </p:nvPr>
        </p:nvSpPr>
        <p:spPr>
          <a:xfrm>
            <a:off x="3326225" y="1862100"/>
            <a:ext cx="13725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4"/>
          <p:cNvSpPr txBox="1">
            <a:spLocks noGrp="1"/>
          </p:cNvSpPr>
          <p:nvPr>
            <p:ph type="subTitle" idx="4"/>
          </p:nvPr>
        </p:nvSpPr>
        <p:spPr>
          <a:xfrm>
            <a:off x="3300147" y="2149200"/>
            <a:ext cx="13590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9" name="Google Shape;79;p34"/>
          <p:cNvSpPr txBox="1">
            <a:spLocks noGrp="1"/>
          </p:cNvSpPr>
          <p:nvPr>
            <p:ph type="subTitle" idx="5"/>
          </p:nvPr>
        </p:nvSpPr>
        <p:spPr>
          <a:xfrm>
            <a:off x="5961400" y="1862100"/>
            <a:ext cx="13725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4"/>
          <p:cNvSpPr txBox="1">
            <a:spLocks noGrp="1"/>
          </p:cNvSpPr>
          <p:nvPr>
            <p:ph type="subTitle" idx="6"/>
          </p:nvPr>
        </p:nvSpPr>
        <p:spPr>
          <a:xfrm>
            <a:off x="5909244" y="2149200"/>
            <a:ext cx="13590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1" name="Google Shape;81;p34"/>
          <p:cNvSpPr txBox="1">
            <a:spLocks noGrp="1"/>
          </p:cNvSpPr>
          <p:nvPr>
            <p:ph type="subTitle" idx="7"/>
          </p:nvPr>
        </p:nvSpPr>
        <p:spPr>
          <a:xfrm>
            <a:off x="1828225" y="3268350"/>
            <a:ext cx="13725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4"/>
          <p:cNvSpPr txBox="1">
            <a:spLocks noGrp="1"/>
          </p:cNvSpPr>
          <p:nvPr>
            <p:ph type="subTitle" idx="8"/>
          </p:nvPr>
        </p:nvSpPr>
        <p:spPr>
          <a:xfrm>
            <a:off x="1817725" y="3555450"/>
            <a:ext cx="13590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3" name="Google Shape;83;p34"/>
          <p:cNvSpPr txBox="1">
            <a:spLocks noGrp="1"/>
          </p:cNvSpPr>
          <p:nvPr>
            <p:ph type="subTitle" idx="9"/>
          </p:nvPr>
        </p:nvSpPr>
        <p:spPr>
          <a:xfrm>
            <a:off x="4387225" y="3268350"/>
            <a:ext cx="13725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4"/>
          <p:cNvSpPr txBox="1">
            <a:spLocks noGrp="1"/>
          </p:cNvSpPr>
          <p:nvPr>
            <p:ph type="subTitle" idx="13"/>
          </p:nvPr>
        </p:nvSpPr>
        <p:spPr>
          <a:xfrm>
            <a:off x="4350647" y="3555450"/>
            <a:ext cx="13590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5" name="Google Shape;85;p34"/>
          <p:cNvSpPr txBox="1">
            <a:spLocks noGrp="1"/>
          </p:cNvSpPr>
          <p:nvPr>
            <p:ph type="subTitle" idx="14"/>
          </p:nvPr>
        </p:nvSpPr>
        <p:spPr>
          <a:xfrm>
            <a:off x="7022400" y="3268350"/>
            <a:ext cx="13725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4"/>
          <p:cNvSpPr txBox="1">
            <a:spLocks noGrp="1"/>
          </p:cNvSpPr>
          <p:nvPr>
            <p:ph type="subTitle" idx="15"/>
          </p:nvPr>
        </p:nvSpPr>
        <p:spPr>
          <a:xfrm>
            <a:off x="6959744" y="3555450"/>
            <a:ext cx="13590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7" name="Google Shape;87;p34"/>
          <p:cNvSpPr txBox="1">
            <a:spLocks noGrp="1"/>
          </p:cNvSpPr>
          <p:nvPr>
            <p:ph type="title"/>
          </p:nvPr>
        </p:nvSpPr>
        <p:spPr>
          <a:xfrm>
            <a:off x="1695450" y="540000"/>
            <a:ext cx="57531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4"/>
          <p:cNvSpPr/>
          <p:nvPr/>
        </p:nvSpPr>
        <p:spPr>
          <a:xfrm>
            <a:off x="7874550" y="935925"/>
            <a:ext cx="1299000" cy="2424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rgbClr val="FFFFFF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6"/>
          <p:cNvSpPr/>
          <p:nvPr/>
        </p:nvSpPr>
        <p:spPr>
          <a:xfrm rot="10800000">
            <a:off x="640843" y="562163"/>
            <a:ext cx="4362881" cy="3999137"/>
          </a:xfrm>
          <a:custGeom>
            <a:avLst/>
            <a:gdLst/>
            <a:ahLst/>
            <a:cxnLst/>
            <a:rect l="l" t="t" r="r" b="b"/>
            <a:pathLst>
              <a:path w="61795" h="56643" extrusionOk="0">
                <a:moveTo>
                  <a:pt x="34089" y="1"/>
                </a:moveTo>
                <a:cubicBezTo>
                  <a:pt x="24362" y="1"/>
                  <a:pt x="14276" y="5165"/>
                  <a:pt x="7721" y="14507"/>
                </a:cubicBezTo>
                <a:cubicBezTo>
                  <a:pt x="0" y="25449"/>
                  <a:pt x="0" y="39674"/>
                  <a:pt x="4073" y="47790"/>
                </a:cubicBezTo>
                <a:cubicBezTo>
                  <a:pt x="6880" y="53403"/>
                  <a:pt x="15284" y="56643"/>
                  <a:pt x="24467" y="56643"/>
                </a:cubicBezTo>
                <a:cubicBezTo>
                  <a:pt x="30700" y="56643"/>
                  <a:pt x="37292" y="55150"/>
                  <a:pt x="42737" y="51893"/>
                </a:cubicBezTo>
                <a:cubicBezTo>
                  <a:pt x="56293" y="43839"/>
                  <a:pt x="61795" y="13261"/>
                  <a:pt x="48329" y="4264"/>
                </a:cubicBezTo>
                <a:cubicBezTo>
                  <a:pt x="44035" y="1376"/>
                  <a:pt x="39110" y="1"/>
                  <a:pt x="3408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36"/>
          <p:cNvSpPr txBox="1">
            <a:spLocks noGrp="1"/>
          </p:cNvSpPr>
          <p:nvPr>
            <p:ph type="body" idx="1"/>
          </p:nvPr>
        </p:nvSpPr>
        <p:spPr>
          <a:xfrm>
            <a:off x="1634400" y="2092525"/>
            <a:ext cx="2863800" cy="9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92" name="Google Shape;92;p36"/>
          <p:cNvSpPr txBox="1">
            <a:spLocks noGrp="1"/>
          </p:cNvSpPr>
          <p:nvPr>
            <p:ph type="subTitle" idx="2"/>
          </p:nvPr>
        </p:nvSpPr>
        <p:spPr>
          <a:xfrm>
            <a:off x="1647825" y="3043825"/>
            <a:ext cx="38385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6"/>
          <p:cNvSpPr/>
          <p:nvPr/>
        </p:nvSpPr>
        <p:spPr>
          <a:xfrm flipH="1">
            <a:off x="8203500" y="573350"/>
            <a:ext cx="220500" cy="2058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6"/>
          <p:cNvSpPr/>
          <p:nvPr/>
        </p:nvSpPr>
        <p:spPr>
          <a:xfrm flipH="1">
            <a:off x="7874700" y="843375"/>
            <a:ext cx="220500" cy="2058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6"/>
          <p:cNvSpPr/>
          <p:nvPr/>
        </p:nvSpPr>
        <p:spPr>
          <a:xfrm>
            <a:off x="-333950" y="3960725"/>
            <a:ext cx="1634575" cy="1569650"/>
          </a:xfrm>
          <a:custGeom>
            <a:avLst/>
            <a:gdLst/>
            <a:ahLst/>
            <a:cxnLst/>
            <a:rect l="l" t="t" r="r" b="b"/>
            <a:pathLst>
              <a:path w="65383" h="62786" extrusionOk="0">
                <a:moveTo>
                  <a:pt x="27687" y="1"/>
                </a:moveTo>
                <a:cubicBezTo>
                  <a:pt x="27126" y="1"/>
                  <a:pt x="26550" y="19"/>
                  <a:pt x="25959" y="56"/>
                </a:cubicBezTo>
                <a:cubicBezTo>
                  <a:pt x="10488" y="1028"/>
                  <a:pt x="1" y="16895"/>
                  <a:pt x="3345" y="35041"/>
                </a:cubicBezTo>
                <a:cubicBezTo>
                  <a:pt x="6185" y="50482"/>
                  <a:pt x="19773" y="62786"/>
                  <a:pt x="35370" y="62786"/>
                </a:cubicBezTo>
                <a:cubicBezTo>
                  <a:pt x="38134" y="62786"/>
                  <a:pt x="40960" y="62400"/>
                  <a:pt x="43801" y="61576"/>
                </a:cubicBezTo>
                <a:cubicBezTo>
                  <a:pt x="62707" y="56075"/>
                  <a:pt x="65382" y="44616"/>
                  <a:pt x="59911" y="39144"/>
                </a:cubicBezTo>
                <a:cubicBezTo>
                  <a:pt x="54440" y="33673"/>
                  <a:pt x="48269" y="30907"/>
                  <a:pt x="46993" y="19995"/>
                </a:cubicBezTo>
                <a:cubicBezTo>
                  <a:pt x="45769" y="9537"/>
                  <a:pt x="40609" y="1"/>
                  <a:pt x="2768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 Medium"/>
              <a:buChar char="●"/>
              <a:defRPr sz="1800" b="0" i="0" u="none" strike="noStrike" cap="non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 Medium"/>
              <a:buChar char="○"/>
              <a:defRPr sz="1400" b="0" i="0" u="none" strike="noStrike" cap="non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 Medium"/>
              <a:buChar char="■"/>
              <a:defRPr sz="1400" b="0" i="0" u="none" strike="noStrike" cap="non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 Medium"/>
              <a:buChar char="●"/>
              <a:defRPr sz="1400" b="0" i="0" u="none" strike="noStrike" cap="non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 Medium"/>
              <a:buChar char="○"/>
              <a:defRPr sz="1400" b="0" i="0" u="none" strike="noStrike" cap="non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 Medium"/>
              <a:buChar char="■"/>
              <a:defRPr sz="1400" b="0" i="0" u="none" strike="noStrike" cap="non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 Medium"/>
              <a:buChar char="●"/>
              <a:defRPr sz="1400" b="0" i="0" u="none" strike="noStrike" cap="non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 Medium"/>
              <a:buChar char="○"/>
              <a:defRPr sz="1400" b="0" i="0" u="none" strike="noStrike" cap="non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Ubuntu Medium"/>
              <a:buChar char="■"/>
              <a:defRPr sz="1400" b="0" i="0" u="none" strike="noStrike" cap="non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gif"/><Relationship Id="rId5" Type="http://schemas.openxmlformats.org/officeDocument/2006/relationships/image" Target="../media/image45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"/>
          <p:cNvGrpSpPr/>
          <p:nvPr/>
        </p:nvGrpSpPr>
        <p:grpSpPr>
          <a:xfrm>
            <a:off x="3442210" y="50748"/>
            <a:ext cx="2233034" cy="3955470"/>
            <a:chOff x="2439450" y="478425"/>
            <a:chExt cx="2875625" cy="4710900"/>
          </a:xfrm>
        </p:grpSpPr>
        <p:sp>
          <p:nvSpPr>
            <p:cNvPr id="101" name="Google Shape;101;p1"/>
            <p:cNvSpPr/>
            <p:nvPr/>
          </p:nvSpPr>
          <p:spPr>
            <a:xfrm>
              <a:off x="2439450" y="478425"/>
              <a:ext cx="2875625" cy="3523675"/>
            </a:xfrm>
            <a:custGeom>
              <a:avLst/>
              <a:gdLst/>
              <a:ahLst/>
              <a:cxnLst/>
              <a:rect l="l" t="t" r="r" b="b"/>
              <a:pathLst>
                <a:path w="115025" h="140947" extrusionOk="0">
                  <a:moveTo>
                    <a:pt x="56116" y="1"/>
                  </a:moveTo>
                  <a:cubicBezTo>
                    <a:pt x="25101" y="740"/>
                    <a:pt x="1" y="26292"/>
                    <a:pt x="1" y="57513"/>
                  </a:cubicBezTo>
                  <a:cubicBezTo>
                    <a:pt x="1" y="68030"/>
                    <a:pt x="2794" y="77930"/>
                    <a:pt x="7806" y="86475"/>
                  </a:cubicBezTo>
                  <a:cubicBezTo>
                    <a:pt x="15734" y="100072"/>
                    <a:pt x="23293" y="113957"/>
                    <a:pt x="30195" y="128130"/>
                  </a:cubicBezTo>
                  <a:lnTo>
                    <a:pt x="36398" y="140947"/>
                  </a:lnTo>
                  <a:lnTo>
                    <a:pt x="78587" y="140947"/>
                  </a:lnTo>
                  <a:lnTo>
                    <a:pt x="82859" y="132115"/>
                  </a:lnTo>
                  <a:cubicBezTo>
                    <a:pt x="90418" y="116504"/>
                    <a:pt x="98675" y="101263"/>
                    <a:pt x="107343" y="86228"/>
                  </a:cubicBezTo>
                  <a:cubicBezTo>
                    <a:pt x="112231" y="77807"/>
                    <a:pt x="115025" y="67988"/>
                    <a:pt x="115025" y="57513"/>
                  </a:cubicBezTo>
                  <a:cubicBezTo>
                    <a:pt x="115025" y="25840"/>
                    <a:pt x="89432" y="83"/>
                    <a:pt x="5775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3281600" y="4003075"/>
              <a:ext cx="1173875" cy="299950"/>
            </a:xfrm>
            <a:custGeom>
              <a:avLst/>
              <a:gdLst/>
              <a:ahLst/>
              <a:cxnLst/>
              <a:rect l="l" t="t" r="r" b="b"/>
              <a:pathLst>
                <a:path w="46955" h="11998" extrusionOk="0">
                  <a:moveTo>
                    <a:pt x="44153" y="1"/>
                  </a:moveTo>
                  <a:cubicBezTo>
                    <a:pt x="44128" y="1"/>
                    <a:pt x="44104" y="1"/>
                    <a:pt x="44079" y="2"/>
                  </a:cubicBezTo>
                  <a:lnTo>
                    <a:pt x="2876" y="2"/>
                  </a:lnTo>
                  <a:cubicBezTo>
                    <a:pt x="1274" y="2"/>
                    <a:pt x="0" y="1275"/>
                    <a:pt x="0" y="2878"/>
                  </a:cubicBezTo>
                  <a:lnTo>
                    <a:pt x="0" y="9122"/>
                  </a:lnTo>
                  <a:cubicBezTo>
                    <a:pt x="0" y="10683"/>
                    <a:pt x="1274" y="11997"/>
                    <a:pt x="2876" y="11997"/>
                  </a:cubicBezTo>
                  <a:lnTo>
                    <a:pt x="44079" y="11997"/>
                  </a:lnTo>
                  <a:cubicBezTo>
                    <a:pt x="45681" y="11997"/>
                    <a:pt x="46955" y="10683"/>
                    <a:pt x="46955" y="9122"/>
                  </a:cubicBezTo>
                  <a:lnTo>
                    <a:pt x="46955" y="2878"/>
                  </a:lnTo>
                  <a:cubicBezTo>
                    <a:pt x="46955" y="1260"/>
                    <a:pt x="45681" y="1"/>
                    <a:pt x="44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3281600" y="4138675"/>
              <a:ext cx="1173875" cy="162300"/>
            </a:xfrm>
            <a:custGeom>
              <a:avLst/>
              <a:gdLst/>
              <a:ahLst/>
              <a:cxnLst/>
              <a:rect l="l" t="t" r="r" b="b"/>
              <a:pathLst>
                <a:path w="46955" h="6492" extrusionOk="0">
                  <a:moveTo>
                    <a:pt x="0" y="1"/>
                  </a:moveTo>
                  <a:lnTo>
                    <a:pt x="0" y="3616"/>
                  </a:lnTo>
                  <a:cubicBezTo>
                    <a:pt x="0" y="5218"/>
                    <a:pt x="1274" y="6491"/>
                    <a:pt x="2876" y="6491"/>
                  </a:cubicBezTo>
                  <a:lnTo>
                    <a:pt x="44079" y="6491"/>
                  </a:lnTo>
                  <a:cubicBezTo>
                    <a:pt x="45681" y="6491"/>
                    <a:pt x="46955" y="5218"/>
                    <a:pt x="46955" y="3616"/>
                  </a:cubicBezTo>
                  <a:lnTo>
                    <a:pt x="46955" y="1"/>
                  </a:lnTo>
                  <a:close/>
                </a:path>
              </a:pathLst>
            </a:custGeom>
            <a:solidFill>
              <a:srgbClr val="2934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3281600" y="4301975"/>
              <a:ext cx="1173875" cy="300925"/>
            </a:xfrm>
            <a:custGeom>
              <a:avLst/>
              <a:gdLst/>
              <a:ahLst/>
              <a:cxnLst/>
              <a:rect l="l" t="t" r="r" b="b"/>
              <a:pathLst>
                <a:path w="46955" h="12037" extrusionOk="0">
                  <a:moveTo>
                    <a:pt x="2876" y="0"/>
                  </a:moveTo>
                  <a:cubicBezTo>
                    <a:pt x="1274" y="0"/>
                    <a:pt x="0" y="1315"/>
                    <a:pt x="0" y="2917"/>
                  </a:cubicBezTo>
                  <a:lnTo>
                    <a:pt x="0" y="9120"/>
                  </a:lnTo>
                  <a:cubicBezTo>
                    <a:pt x="0" y="10558"/>
                    <a:pt x="1027" y="11790"/>
                    <a:pt x="2383" y="11996"/>
                  </a:cubicBezTo>
                  <a:cubicBezTo>
                    <a:pt x="2547" y="12037"/>
                    <a:pt x="2712" y="12037"/>
                    <a:pt x="2876" y="12037"/>
                  </a:cubicBezTo>
                  <a:lnTo>
                    <a:pt x="44079" y="12037"/>
                  </a:lnTo>
                  <a:cubicBezTo>
                    <a:pt x="44243" y="12037"/>
                    <a:pt x="44408" y="12037"/>
                    <a:pt x="44572" y="11996"/>
                  </a:cubicBezTo>
                  <a:cubicBezTo>
                    <a:pt x="45928" y="11749"/>
                    <a:pt x="46955" y="10558"/>
                    <a:pt x="46955" y="9120"/>
                  </a:cubicBezTo>
                  <a:lnTo>
                    <a:pt x="46955" y="2917"/>
                  </a:lnTo>
                  <a:cubicBezTo>
                    <a:pt x="46955" y="1315"/>
                    <a:pt x="45640" y="41"/>
                    <a:pt x="44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3279550" y="4437525"/>
              <a:ext cx="1175925" cy="164350"/>
            </a:xfrm>
            <a:custGeom>
              <a:avLst/>
              <a:gdLst/>
              <a:ahLst/>
              <a:cxnLst/>
              <a:rect l="l" t="t" r="r" b="b"/>
              <a:pathLst>
                <a:path w="47037" h="6574" extrusionOk="0">
                  <a:moveTo>
                    <a:pt x="0" y="1"/>
                  </a:moveTo>
                  <a:lnTo>
                    <a:pt x="0" y="3698"/>
                  </a:lnTo>
                  <a:cubicBezTo>
                    <a:pt x="0" y="5136"/>
                    <a:pt x="1027" y="6368"/>
                    <a:pt x="2424" y="6574"/>
                  </a:cubicBezTo>
                  <a:lnTo>
                    <a:pt x="44654" y="6574"/>
                  </a:lnTo>
                  <a:cubicBezTo>
                    <a:pt x="46010" y="6327"/>
                    <a:pt x="47037" y="5136"/>
                    <a:pt x="47037" y="3698"/>
                  </a:cubicBezTo>
                  <a:lnTo>
                    <a:pt x="47037" y="1"/>
                  </a:lnTo>
                  <a:close/>
                </a:path>
              </a:pathLst>
            </a:custGeom>
            <a:solidFill>
              <a:srgbClr val="2934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3281600" y="4602875"/>
              <a:ext cx="1173875" cy="300950"/>
            </a:xfrm>
            <a:custGeom>
              <a:avLst/>
              <a:gdLst/>
              <a:ahLst/>
              <a:cxnLst/>
              <a:rect l="l" t="t" r="r" b="b"/>
              <a:pathLst>
                <a:path w="46955" h="12038" extrusionOk="0">
                  <a:moveTo>
                    <a:pt x="2876" y="1"/>
                  </a:moveTo>
                  <a:cubicBezTo>
                    <a:pt x="1274" y="1"/>
                    <a:pt x="0" y="1274"/>
                    <a:pt x="0" y="2876"/>
                  </a:cubicBezTo>
                  <a:lnTo>
                    <a:pt x="0" y="9079"/>
                  </a:lnTo>
                  <a:cubicBezTo>
                    <a:pt x="0" y="10517"/>
                    <a:pt x="1027" y="11750"/>
                    <a:pt x="2383" y="11955"/>
                  </a:cubicBezTo>
                  <a:cubicBezTo>
                    <a:pt x="2547" y="12037"/>
                    <a:pt x="2712" y="12037"/>
                    <a:pt x="2876" y="12037"/>
                  </a:cubicBezTo>
                  <a:lnTo>
                    <a:pt x="44079" y="12037"/>
                  </a:lnTo>
                  <a:cubicBezTo>
                    <a:pt x="44243" y="12037"/>
                    <a:pt x="44408" y="12037"/>
                    <a:pt x="44572" y="11955"/>
                  </a:cubicBezTo>
                  <a:cubicBezTo>
                    <a:pt x="45928" y="11709"/>
                    <a:pt x="46955" y="10517"/>
                    <a:pt x="46955" y="9079"/>
                  </a:cubicBezTo>
                  <a:lnTo>
                    <a:pt x="46955" y="2876"/>
                  </a:lnTo>
                  <a:cubicBezTo>
                    <a:pt x="46955" y="1274"/>
                    <a:pt x="45640" y="1"/>
                    <a:pt x="44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279550" y="4737425"/>
              <a:ext cx="1175925" cy="164350"/>
            </a:xfrm>
            <a:custGeom>
              <a:avLst/>
              <a:gdLst/>
              <a:ahLst/>
              <a:cxnLst/>
              <a:rect l="l" t="t" r="r" b="b"/>
              <a:pathLst>
                <a:path w="47037" h="6574" extrusionOk="0">
                  <a:moveTo>
                    <a:pt x="0" y="0"/>
                  </a:moveTo>
                  <a:lnTo>
                    <a:pt x="0" y="3697"/>
                  </a:lnTo>
                  <a:cubicBezTo>
                    <a:pt x="0" y="5135"/>
                    <a:pt x="1027" y="6368"/>
                    <a:pt x="2424" y="6573"/>
                  </a:cubicBezTo>
                  <a:lnTo>
                    <a:pt x="44654" y="6573"/>
                  </a:lnTo>
                  <a:cubicBezTo>
                    <a:pt x="46010" y="6327"/>
                    <a:pt x="47037" y="5135"/>
                    <a:pt x="47037" y="3697"/>
                  </a:cubicBezTo>
                  <a:lnTo>
                    <a:pt x="47037" y="0"/>
                  </a:lnTo>
                  <a:close/>
                </a:path>
              </a:pathLst>
            </a:custGeom>
            <a:solidFill>
              <a:srgbClr val="2934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586625" y="4903800"/>
              <a:ext cx="578225" cy="285525"/>
            </a:xfrm>
            <a:custGeom>
              <a:avLst/>
              <a:gdLst/>
              <a:ahLst/>
              <a:cxnLst/>
              <a:rect l="l" t="t" r="r" b="b"/>
              <a:pathLst>
                <a:path w="23129" h="11421" extrusionOk="0">
                  <a:moveTo>
                    <a:pt x="0" y="0"/>
                  </a:moveTo>
                  <a:cubicBezTo>
                    <a:pt x="41" y="6286"/>
                    <a:pt x="5176" y="11421"/>
                    <a:pt x="11544" y="11421"/>
                  </a:cubicBezTo>
                  <a:cubicBezTo>
                    <a:pt x="17911" y="11421"/>
                    <a:pt x="23046" y="6286"/>
                    <a:pt x="23128" y="0"/>
                  </a:cubicBezTo>
                  <a:close/>
                </a:path>
              </a:pathLst>
            </a:custGeom>
            <a:solidFill>
              <a:srgbClr val="2934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4016925" y="2240775"/>
              <a:ext cx="729200" cy="280400"/>
            </a:xfrm>
            <a:custGeom>
              <a:avLst/>
              <a:gdLst/>
              <a:ahLst/>
              <a:cxnLst/>
              <a:rect l="l" t="t" r="r" b="b"/>
              <a:pathLst>
                <a:path w="29168" h="11216" extrusionOk="0">
                  <a:moveTo>
                    <a:pt x="23293" y="0"/>
                  </a:moveTo>
                  <a:lnTo>
                    <a:pt x="576" y="5094"/>
                  </a:lnTo>
                  <a:cubicBezTo>
                    <a:pt x="576" y="5094"/>
                    <a:pt x="1" y="8627"/>
                    <a:pt x="2260" y="9613"/>
                  </a:cubicBezTo>
                  <a:cubicBezTo>
                    <a:pt x="3107" y="9983"/>
                    <a:pt x="3966" y="10098"/>
                    <a:pt x="4709" y="10098"/>
                  </a:cubicBezTo>
                  <a:cubicBezTo>
                    <a:pt x="5946" y="10098"/>
                    <a:pt x="6861" y="9777"/>
                    <a:pt x="6861" y="9777"/>
                  </a:cubicBezTo>
                  <a:cubicBezTo>
                    <a:pt x="6861" y="9777"/>
                    <a:pt x="8648" y="11215"/>
                    <a:pt x="12236" y="11215"/>
                  </a:cubicBezTo>
                  <a:cubicBezTo>
                    <a:pt x="13722" y="11215"/>
                    <a:pt x="15518" y="10968"/>
                    <a:pt x="17624" y="10270"/>
                  </a:cubicBezTo>
                  <a:cubicBezTo>
                    <a:pt x="24813" y="7929"/>
                    <a:pt x="29167" y="411"/>
                    <a:pt x="29167" y="411"/>
                  </a:cubicBezTo>
                  <a:lnTo>
                    <a:pt x="232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2634600" y="714900"/>
              <a:ext cx="2449400" cy="1743250"/>
            </a:xfrm>
            <a:custGeom>
              <a:avLst/>
              <a:gdLst/>
              <a:ahLst/>
              <a:cxnLst/>
              <a:rect l="l" t="t" r="r" b="b"/>
              <a:pathLst>
                <a:path w="97976" h="69730" extrusionOk="0">
                  <a:moveTo>
                    <a:pt x="45898" y="1"/>
                  </a:moveTo>
                  <a:cubicBezTo>
                    <a:pt x="41926" y="1"/>
                    <a:pt x="37448" y="381"/>
                    <a:pt x="32700" y="1428"/>
                  </a:cubicBezTo>
                  <a:cubicBezTo>
                    <a:pt x="32576" y="1428"/>
                    <a:pt x="32535" y="1469"/>
                    <a:pt x="32494" y="1469"/>
                  </a:cubicBezTo>
                  <a:cubicBezTo>
                    <a:pt x="31714" y="1633"/>
                    <a:pt x="31056" y="1798"/>
                    <a:pt x="30317" y="2003"/>
                  </a:cubicBezTo>
                  <a:cubicBezTo>
                    <a:pt x="27565" y="2743"/>
                    <a:pt x="25141" y="3646"/>
                    <a:pt x="23046" y="4591"/>
                  </a:cubicBezTo>
                  <a:cubicBezTo>
                    <a:pt x="21772" y="5166"/>
                    <a:pt x="20622" y="5783"/>
                    <a:pt x="19595" y="6399"/>
                  </a:cubicBezTo>
                  <a:cubicBezTo>
                    <a:pt x="13146" y="10301"/>
                    <a:pt x="11009" y="14450"/>
                    <a:pt x="11009" y="14450"/>
                  </a:cubicBezTo>
                  <a:cubicBezTo>
                    <a:pt x="11009" y="14450"/>
                    <a:pt x="10927" y="14450"/>
                    <a:pt x="10804" y="14533"/>
                  </a:cubicBezTo>
                  <a:cubicBezTo>
                    <a:pt x="10558" y="14574"/>
                    <a:pt x="10065" y="14779"/>
                    <a:pt x="9366" y="15190"/>
                  </a:cubicBezTo>
                  <a:cubicBezTo>
                    <a:pt x="7682" y="16258"/>
                    <a:pt x="4889" y="18887"/>
                    <a:pt x="2136" y="25337"/>
                  </a:cubicBezTo>
                  <a:lnTo>
                    <a:pt x="1849" y="26117"/>
                  </a:lnTo>
                  <a:cubicBezTo>
                    <a:pt x="1849" y="26158"/>
                    <a:pt x="1766" y="26282"/>
                    <a:pt x="1766" y="26323"/>
                  </a:cubicBezTo>
                  <a:lnTo>
                    <a:pt x="1315" y="27843"/>
                  </a:lnTo>
                  <a:cubicBezTo>
                    <a:pt x="0" y="32978"/>
                    <a:pt x="822" y="38195"/>
                    <a:pt x="3163" y="42426"/>
                  </a:cubicBezTo>
                  <a:cubicBezTo>
                    <a:pt x="3574" y="43207"/>
                    <a:pt x="4026" y="43946"/>
                    <a:pt x="4560" y="44603"/>
                  </a:cubicBezTo>
                  <a:cubicBezTo>
                    <a:pt x="8134" y="49492"/>
                    <a:pt x="14008" y="52819"/>
                    <a:pt x="20786" y="52819"/>
                  </a:cubicBezTo>
                  <a:lnTo>
                    <a:pt x="23826" y="52819"/>
                  </a:lnTo>
                  <a:cubicBezTo>
                    <a:pt x="23539" y="53107"/>
                    <a:pt x="23292" y="53477"/>
                    <a:pt x="23087" y="53887"/>
                  </a:cubicBezTo>
                  <a:cubicBezTo>
                    <a:pt x="21567" y="57174"/>
                    <a:pt x="22471" y="63911"/>
                    <a:pt x="26990" y="66951"/>
                  </a:cubicBezTo>
                  <a:cubicBezTo>
                    <a:pt x="29906" y="68882"/>
                    <a:pt x="33316" y="69539"/>
                    <a:pt x="36150" y="69703"/>
                  </a:cubicBezTo>
                  <a:cubicBezTo>
                    <a:pt x="36543" y="69722"/>
                    <a:pt x="36925" y="69730"/>
                    <a:pt x="37294" y="69730"/>
                  </a:cubicBezTo>
                  <a:cubicBezTo>
                    <a:pt x="40244" y="69730"/>
                    <a:pt x="42353" y="69210"/>
                    <a:pt x="42353" y="69210"/>
                  </a:cubicBezTo>
                  <a:lnTo>
                    <a:pt x="65194" y="64116"/>
                  </a:lnTo>
                  <a:lnTo>
                    <a:pt x="69302" y="63172"/>
                  </a:lnTo>
                  <a:lnTo>
                    <a:pt x="78915" y="61035"/>
                  </a:lnTo>
                  <a:cubicBezTo>
                    <a:pt x="78915" y="61035"/>
                    <a:pt x="80588" y="61506"/>
                    <a:pt x="82941" y="61506"/>
                  </a:cubicBezTo>
                  <a:cubicBezTo>
                    <a:pt x="86487" y="61506"/>
                    <a:pt x="91578" y="60437"/>
                    <a:pt x="94813" y="55079"/>
                  </a:cubicBezTo>
                  <a:cubicBezTo>
                    <a:pt x="95141" y="54627"/>
                    <a:pt x="95347" y="54216"/>
                    <a:pt x="95593" y="53682"/>
                  </a:cubicBezTo>
                  <a:cubicBezTo>
                    <a:pt x="95963" y="52984"/>
                    <a:pt x="96250" y="52162"/>
                    <a:pt x="96579" y="51299"/>
                  </a:cubicBezTo>
                  <a:cubicBezTo>
                    <a:pt x="96702" y="50765"/>
                    <a:pt x="96867" y="50190"/>
                    <a:pt x="97031" y="49656"/>
                  </a:cubicBezTo>
                  <a:cubicBezTo>
                    <a:pt x="97236" y="48835"/>
                    <a:pt x="97401" y="48013"/>
                    <a:pt x="97565" y="47068"/>
                  </a:cubicBezTo>
                  <a:cubicBezTo>
                    <a:pt x="97811" y="45466"/>
                    <a:pt x="97894" y="43946"/>
                    <a:pt x="97894" y="42467"/>
                  </a:cubicBezTo>
                  <a:cubicBezTo>
                    <a:pt x="97894" y="41851"/>
                    <a:pt x="97852" y="41235"/>
                    <a:pt x="97976" y="40536"/>
                  </a:cubicBezTo>
                  <a:cubicBezTo>
                    <a:pt x="97729" y="38030"/>
                    <a:pt x="97277" y="35648"/>
                    <a:pt x="96620" y="33471"/>
                  </a:cubicBezTo>
                  <a:cubicBezTo>
                    <a:pt x="96374" y="32690"/>
                    <a:pt x="96127" y="31910"/>
                    <a:pt x="95798" y="31129"/>
                  </a:cubicBezTo>
                  <a:cubicBezTo>
                    <a:pt x="95429" y="30266"/>
                    <a:pt x="95059" y="29445"/>
                    <a:pt x="94730" y="28664"/>
                  </a:cubicBezTo>
                  <a:cubicBezTo>
                    <a:pt x="91690" y="22420"/>
                    <a:pt x="87377" y="18271"/>
                    <a:pt x="85980" y="16956"/>
                  </a:cubicBezTo>
                  <a:cubicBezTo>
                    <a:pt x="85693" y="16710"/>
                    <a:pt x="85528" y="16546"/>
                    <a:pt x="85528" y="16546"/>
                  </a:cubicBezTo>
                  <a:cubicBezTo>
                    <a:pt x="85282" y="15929"/>
                    <a:pt x="84953" y="15313"/>
                    <a:pt x="84666" y="14779"/>
                  </a:cubicBezTo>
                  <a:cubicBezTo>
                    <a:pt x="83516" y="12725"/>
                    <a:pt x="82201" y="11000"/>
                    <a:pt x="80763" y="9603"/>
                  </a:cubicBezTo>
                  <a:cubicBezTo>
                    <a:pt x="80188" y="9069"/>
                    <a:pt x="79613" y="8576"/>
                    <a:pt x="79038" y="8083"/>
                  </a:cubicBezTo>
                  <a:cubicBezTo>
                    <a:pt x="72670" y="2948"/>
                    <a:pt x="64988" y="2455"/>
                    <a:pt x="63222" y="2414"/>
                  </a:cubicBezTo>
                  <a:lnTo>
                    <a:pt x="62893" y="2414"/>
                  </a:lnTo>
                  <a:cubicBezTo>
                    <a:pt x="62893" y="2414"/>
                    <a:pt x="62072" y="2085"/>
                    <a:pt x="60552" y="1716"/>
                  </a:cubicBezTo>
                  <a:cubicBezTo>
                    <a:pt x="59073" y="1387"/>
                    <a:pt x="56937" y="894"/>
                    <a:pt x="54184" y="565"/>
                  </a:cubicBezTo>
                  <a:cubicBezTo>
                    <a:pt x="53691" y="442"/>
                    <a:pt x="53116" y="401"/>
                    <a:pt x="52541" y="360"/>
                  </a:cubicBezTo>
                  <a:cubicBezTo>
                    <a:pt x="50551" y="142"/>
                    <a:pt x="48318" y="1"/>
                    <a:pt x="458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2868750" y="1078200"/>
              <a:ext cx="331750" cy="123275"/>
            </a:xfrm>
            <a:custGeom>
              <a:avLst/>
              <a:gdLst/>
              <a:ahLst/>
              <a:cxnLst/>
              <a:rect l="l" t="t" r="r" b="b"/>
              <a:pathLst>
                <a:path w="13270" h="4931" extrusionOk="0">
                  <a:moveTo>
                    <a:pt x="1438" y="1"/>
                  </a:moveTo>
                  <a:cubicBezTo>
                    <a:pt x="1192" y="42"/>
                    <a:pt x="699" y="247"/>
                    <a:pt x="0" y="658"/>
                  </a:cubicBezTo>
                  <a:cubicBezTo>
                    <a:pt x="165" y="1069"/>
                    <a:pt x="493" y="1521"/>
                    <a:pt x="986" y="1972"/>
                  </a:cubicBezTo>
                  <a:cubicBezTo>
                    <a:pt x="1438" y="2383"/>
                    <a:pt x="2177" y="2794"/>
                    <a:pt x="3081" y="3041"/>
                  </a:cubicBezTo>
                  <a:cubicBezTo>
                    <a:pt x="3246" y="3123"/>
                    <a:pt x="3410" y="3164"/>
                    <a:pt x="3615" y="3205"/>
                  </a:cubicBezTo>
                  <a:cubicBezTo>
                    <a:pt x="4133" y="3305"/>
                    <a:pt x="4645" y="3344"/>
                    <a:pt x="5138" y="3344"/>
                  </a:cubicBezTo>
                  <a:cubicBezTo>
                    <a:pt x="5858" y="3344"/>
                    <a:pt x="6539" y="3261"/>
                    <a:pt x="7148" y="3164"/>
                  </a:cubicBezTo>
                  <a:cubicBezTo>
                    <a:pt x="7312" y="3164"/>
                    <a:pt x="7477" y="3123"/>
                    <a:pt x="7600" y="3123"/>
                  </a:cubicBezTo>
                  <a:cubicBezTo>
                    <a:pt x="7983" y="3068"/>
                    <a:pt x="8349" y="3031"/>
                    <a:pt x="8700" y="3031"/>
                  </a:cubicBezTo>
                  <a:cubicBezTo>
                    <a:pt x="9403" y="3031"/>
                    <a:pt x="10051" y="3177"/>
                    <a:pt x="10681" y="3616"/>
                  </a:cubicBezTo>
                  <a:cubicBezTo>
                    <a:pt x="11051" y="3903"/>
                    <a:pt x="11420" y="4191"/>
                    <a:pt x="11790" y="4643"/>
                  </a:cubicBezTo>
                  <a:cubicBezTo>
                    <a:pt x="11913" y="4807"/>
                    <a:pt x="12201" y="4930"/>
                    <a:pt x="12406" y="4930"/>
                  </a:cubicBezTo>
                  <a:cubicBezTo>
                    <a:pt x="12612" y="4930"/>
                    <a:pt x="12735" y="4807"/>
                    <a:pt x="12899" y="4684"/>
                  </a:cubicBezTo>
                  <a:cubicBezTo>
                    <a:pt x="13228" y="4437"/>
                    <a:pt x="13269" y="3944"/>
                    <a:pt x="13064" y="3616"/>
                  </a:cubicBezTo>
                  <a:cubicBezTo>
                    <a:pt x="12489" y="2958"/>
                    <a:pt x="11913" y="2465"/>
                    <a:pt x="11379" y="2137"/>
                  </a:cubicBezTo>
                  <a:cubicBezTo>
                    <a:pt x="11297" y="2096"/>
                    <a:pt x="11256" y="2055"/>
                    <a:pt x="11215" y="2055"/>
                  </a:cubicBezTo>
                  <a:cubicBezTo>
                    <a:pt x="10363" y="1577"/>
                    <a:pt x="9539" y="1468"/>
                    <a:pt x="8767" y="1468"/>
                  </a:cubicBezTo>
                  <a:cubicBezTo>
                    <a:pt x="8609" y="1468"/>
                    <a:pt x="8452" y="1472"/>
                    <a:pt x="8298" y="1479"/>
                  </a:cubicBezTo>
                  <a:cubicBezTo>
                    <a:pt x="7805" y="1521"/>
                    <a:pt x="7395" y="1562"/>
                    <a:pt x="6984" y="1644"/>
                  </a:cubicBezTo>
                  <a:cubicBezTo>
                    <a:pt x="6861" y="1644"/>
                    <a:pt x="6737" y="1685"/>
                    <a:pt x="6573" y="1685"/>
                  </a:cubicBezTo>
                  <a:cubicBezTo>
                    <a:pt x="6059" y="1734"/>
                    <a:pt x="5560" y="1797"/>
                    <a:pt x="5050" y="1797"/>
                  </a:cubicBezTo>
                  <a:cubicBezTo>
                    <a:pt x="4703" y="1797"/>
                    <a:pt x="4351" y="1768"/>
                    <a:pt x="3985" y="1685"/>
                  </a:cubicBezTo>
                  <a:cubicBezTo>
                    <a:pt x="2219" y="1315"/>
                    <a:pt x="1643" y="494"/>
                    <a:pt x="1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2945775" y="1128750"/>
              <a:ext cx="287575" cy="316125"/>
            </a:xfrm>
            <a:custGeom>
              <a:avLst/>
              <a:gdLst/>
              <a:ahLst/>
              <a:cxnLst/>
              <a:rect l="l" t="t" r="r" b="b"/>
              <a:pathLst>
                <a:path w="11503" h="12645" extrusionOk="0">
                  <a:moveTo>
                    <a:pt x="7774" y="1"/>
                  </a:moveTo>
                  <a:cubicBezTo>
                    <a:pt x="7703" y="1"/>
                    <a:pt x="7631" y="11"/>
                    <a:pt x="7559" y="33"/>
                  </a:cubicBezTo>
                  <a:cubicBezTo>
                    <a:pt x="6902" y="238"/>
                    <a:pt x="1150" y="1799"/>
                    <a:pt x="370" y="5209"/>
                  </a:cubicBezTo>
                  <a:cubicBezTo>
                    <a:pt x="0" y="6852"/>
                    <a:pt x="370" y="8331"/>
                    <a:pt x="1397" y="9358"/>
                  </a:cubicBezTo>
                  <a:cubicBezTo>
                    <a:pt x="2152" y="10112"/>
                    <a:pt x="3142" y="10500"/>
                    <a:pt x="4159" y="10500"/>
                  </a:cubicBezTo>
                  <a:cubicBezTo>
                    <a:pt x="4415" y="10500"/>
                    <a:pt x="4673" y="10476"/>
                    <a:pt x="4930" y="10426"/>
                  </a:cubicBezTo>
                  <a:cubicBezTo>
                    <a:pt x="5496" y="10321"/>
                    <a:pt x="6277" y="10195"/>
                    <a:pt x="7059" y="10195"/>
                  </a:cubicBezTo>
                  <a:cubicBezTo>
                    <a:pt x="7808" y="10195"/>
                    <a:pt x="8557" y="10311"/>
                    <a:pt x="9120" y="10672"/>
                  </a:cubicBezTo>
                  <a:cubicBezTo>
                    <a:pt x="9531" y="10960"/>
                    <a:pt x="9777" y="11371"/>
                    <a:pt x="9859" y="11946"/>
                  </a:cubicBezTo>
                  <a:cubicBezTo>
                    <a:pt x="9942" y="12274"/>
                    <a:pt x="10270" y="12562"/>
                    <a:pt x="10640" y="12562"/>
                  </a:cubicBezTo>
                  <a:cubicBezTo>
                    <a:pt x="10681" y="12562"/>
                    <a:pt x="10763" y="12562"/>
                    <a:pt x="10804" y="12644"/>
                  </a:cubicBezTo>
                  <a:cubicBezTo>
                    <a:pt x="11215" y="12562"/>
                    <a:pt x="11503" y="12151"/>
                    <a:pt x="11420" y="11740"/>
                  </a:cubicBezTo>
                  <a:cubicBezTo>
                    <a:pt x="11215" y="10755"/>
                    <a:pt x="10763" y="9974"/>
                    <a:pt x="9983" y="9481"/>
                  </a:cubicBezTo>
                  <a:cubicBezTo>
                    <a:pt x="9145" y="8899"/>
                    <a:pt x="8057" y="8713"/>
                    <a:pt x="6980" y="8713"/>
                  </a:cubicBezTo>
                  <a:cubicBezTo>
                    <a:pt x="6155" y="8713"/>
                    <a:pt x="5337" y="8822"/>
                    <a:pt x="4642" y="8947"/>
                  </a:cubicBezTo>
                  <a:cubicBezTo>
                    <a:pt x="4491" y="8981"/>
                    <a:pt x="4337" y="8997"/>
                    <a:pt x="4182" y="8997"/>
                  </a:cubicBezTo>
                  <a:cubicBezTo>
                    <a:pt x="3579" y="8997"/>
                    <a:pt x="2972" y="8747"/>
                    <a:pt x="2547" y="8290"/>
                  </a:cubicBezTo>
                  <a:cubicBezTo>
                    <a:pt x="1849" y="7632"/>
                    <a:pt x="1643" y="6688"/>
                    <a:pt x="1931" y="5578"/>
                  </a:cubicBezTo>
                  <a:cubicBezTo>
                    <a:pt x="2383" y="3442"/>
                    <a:pt x="6450" y="1963"/>
                    <a:pt x="7970" y="1553"/>
                  </a:cubicBezTo>
                  <a:cubicBezTo>
                    <a:pt x="8381" y="1388"/>
                    <a:pt x="8627" y="977"/>
                    <a:pt x="8545" y="567"/>
                  </a:cubicBezTo>
                  <a:cubicBezTo>
                    <a:pt x="8409" y="228"/>
                    <a:pt x="8106" y="1"/>
                    <a:pt x="7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2670525" y="1116200"/>
              <a:ext cx="298900" cy="295800"/>
            </a:xfrm>
            <a:custGeom>
              <a:avLst/>
              <a:gdLst/>
              <a:ahLst/>
              <a:cxnLst/>
              <a:rect l="l" t="t" r="r" b="b"/>
              <a:pathLst>
                <a:path w="11956" h="11832" extrusionOk="0">
                  <a:moveTo>
                    <a:pt x="11092" y="1"/>
                  </a:moveTo>
                  <a:cubicBezTo>
                    <a:pt x="11010" y="1"/>
                    <a:pt x="10106" y="83"/>
                    <a:pt x="8956" y="452"/>
                  </a:cubicBezTo>
                  <a:cubicBezTo>
                    <a:pt x="7272" y="986"/>
                    <a:pt x="5177" y="2137"/>
                    <a:pt x="4766" y="4602"/>
                  </a:cubicBezTo>
                  <a:cubicBezTo>
                    <a:pt x="4396" y="6820"/>
                    <a:pt x="3164" y="8874"/>
                    <a:pt x="1726" y="9819"/>
                  </a:cubicBezTo>
                  <a:cubicBezTo>
                    <a:pt x="1274" y="10106"/>
                    <a:pt x="863" y="10230"/>
                    <a:pt x="453" y="10271"/>
                  </a:cubicBezTo>
                  <a:lnTo>
                    <a:pt x="1" y="11832"/>
                  </a:lnTo>
                  <a:lnTo>
                    <a:pt x="288" y="11832"/>
                  </a:lnTo>
                  <a:cubicBezTo>
                    <a:pt x="1069" y="11832"/>
                    <a:pt x="1849" y="11626"/>
                    <a:pt x="2548" y="11133"/>
                  </a:cubicBezTo>
                  <a:cubicBezTo>
                    <a:pt x="4396" y="9983"/>
                    <a:pt x="5875" y="7559"/>
                    <a:pt x="6286" y="4889"/>
                  </a:cubicBezTo>
                  <a:cubicBezTo>
                    <a:pt x="6697" y="2301"/>
                    <a:pt x="10271" y="1644"/>
                    <a:pt x="11092" y="1521"/>
                  </a:cubicBezTo>
                  <a:lnTo>
                    <a:pt x="11216" y="1521"/>
                  </a:lnTo>
                  <a:cubicBezTo>
                    <a:pt x="11626" y="1479"/>
                    <a:pt x="11955" y="1110"/>
                    <a:pt x="11914" y="740"/>
                  </a:cubicBezTo>
                  <a:cubicBezTo>
                    <a:pt x="11832" y="329"/>
                    <a:pt x="11503" y="1"/>
                    <a:pt x="11092" y="1"/>
                  </a:cubicBezTo>
                  <a:close/>
                </a:path>
              </a:pathLst>
            </a:custGeom>
            <a:solidFill>
              <a:srgbClr val="E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027925" y="934325"/>
              <a:ext cx="326625" cy="222975"/>
            </a:xfrm>
            <a:custGeom>
              <a:avLst/>
              <a:gdLst/>
              <a:ahLst/>
              <a:cxnLst/>
              <a:rect l="l" t="t" r="r" b="b"/>
              <a:pathLst>
                <a:path w="13065" h="8919" extrusionOk="0">
                  <a:moveTo>
                    <a:pt x="12085" y="1"/>
                  </a:moveTo>
                  <a:cubicBezTo>
                    <a:pt x="11412" y="1"/>
                    <a:pt x="9067" y="119"/>
                    <a:pt x="5300" y="1689"/>
                  </a:cubicBezTo>
                  <a:cubicBezTo>
                    <a:pt x="617" y="3619"/>
                    <a:pt x="83" y="7892"/>
                    <a:pt x="83" y="8056"/>
                  </a:cubicBezTo>
                  <a:cubicBezTo>
                    <a:pt x="1" y="8508"/>
                    <a:pt x="329" y="8878"/>
                    <a:pt x="740" y="8919"/>
                  </a:cubicBezTo>
                  <a:lnTo>
                    <a:pt x="822" y="8919"/>
                  </a:lnTo>
                  <a:cubicBezTo>
                    <a:pt x="1192" y="8919"/>
                    <a:pt x="1562" y="8672"/>
                    <a:pt x="1644" y="8220"/>
                  </a:cubicBezTo>
                  <a:cubicBezTo>
                    <a:pt x="1644" y="8097"/>
                    <a:pt x="2137" y="4729"/>
                    <a:pt x="5916" y="3126"/>
                  </a:cubicBezTo>
                  <a:cubicBezTo>
                    <a:pt x="9439" y="1617"/>
                    <a:pt x="11609" y="1522"/>
                    <a:pt x="12096" y="1522"/>
                  </a:cubicBezTo>
                  <a:cubicBezTo>
                    <a:pt x="12166" y="1522"/>
                    <a:pt x="12201" y="1524"/>
                    <a:pt x="12201" y="1524"/>
                  </a:cubicBezTo>
                  <a:cubicBezTo>
                    <a:pt x="12222" y="1526"/>
                    <a:pt x="12243" y="1527"/>
                    <a:pt x="12264" y="1527"/>
                  </a:cubicBezTo>
                  <a:cubicBezTo>
                    <a:pt x="12645" y="1527"/>
                    <a:pt x="12945" y="1177"/>
                    <a:pt x="13023" y="826"/>
                  </a:cubicBezTo>
                  <a:cubicBezTo>
                    <a:pt x="13064" y="374"/>
                    <a:pt x="12694" y="45"/>
                    <a:pt x="12284" y="4"/>
                  </a:cubicBezTo>
                  <a:cubicBezTo>
                    <a:pt x="12271" y="4"/>
                    <a:pt x="12204" y="1"/>
                    <a:pt x="12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098800" y="832750"/>
              <a:ext cx="110925" cy="197200"/>
            </a:xfrm>
            <a:custGeom>
              <a:avLst/>
              <a:gdLst/>
              <a:ahLst/>
              <a:cxnLst/>
              <a:rect l="l" t="t" r="r" b="b"/>
              <a:pathLst>
                <a:path w="4437" h="7888" extrusionOk="0">
                  <a:moveTo>
                    <a:pt x="4437" y="0"/>
                  </a:moveTo>
                  <a:cubicBezTo>
                    <a:pt x="3122" y="576"/>
                    <a:pt x="2013" y="1151"/>
                    <a:pt x="986" y="1808"/>
                  </a:cubicBezTo>
                  <a:cubicBezTo>
                    <a:pt x="247" y="3164"/>
                    <a:pt x="0" y="4930"/>
                    <a:pt x="616" y="6820"/>
                  </a:cubicBezTo>
                  <a:cubicBezTo>
                    <a:pt x="740" y="7025"/>
                    <a:pt x="781" y="7231"/>
                    <a:pt x="863" y="7436"/>
                  </a:cubicBezTo>
                  <a:cubicBezTo>
                    <a:pt x="1027" y="7765"/>
                    <a:pt x="1274" y="7888"/>
                    <a:pt x="1602" y="7888"/>
                  </a:cubicBezTo>
                  <a:cubicBezTo>
                    <a:pt x="1684" y="7888"/>
                    <a:pt x="1808" y="7888"/>
                    <a:pt x="1890" y="7847"/>
                  </a:cubicBezTo>
                  <a:cubicBezTo>
                    <a:pt x="1890" y="7806"/>
                    <a:pt x="1972" y="7806"/>
                    <a:pt x="1972" y="7806"/>
                  </a:cubicBezTo>
                  <a:lnTo>
                    <a:pt x="2013" y="7765"/>
                  </a:lnTo>
                  <a:cubicBezTo>
                    <a:pt x="2301" y="7559"/>
                    <a:pt x="2465" y="7148"/>
                    <a:pt x="2301" y="6779"/>
                  </a:cubicBezTo>
                  <a:cubicBezTo>
                    <a:pt x="2177" y="6450"/>
                    <a:pt x="2054" y="6204"/>
                    <a:pt x="2013" y="5957"/>
                  </a:cubicBezTo>
                  <a:cubicBezTo>
                    <a:pt x="1191" y="2835"/>
                    <a:pt x="3492" y="617"/>
                    <a:pt x="44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493150" y="722850"/>
              <a:ext cx="500175" cy="358450"/>
            </a:xfrm>
            <a:custGeom>
              <a:avLst/>
              <a:gdLst/>
              <a:ahLst/>
              <a:cxnLst/>
              <a:rect l="l" t="t" r="r" b="b"/>
              <a:pathLst>
                <a:path w="20007" h="14338" extrusionOk="0">
                  <a:moveTo>
                    <a:pt x="18076" y="1"/>
                  </a:moveTo>
                  <a:lnTo>
                    <a:pt x="18076" y="1"/>
                  </a:lnTo>
                  <a:cubicBezTo>
                    <a:pt x="18364" y="1151"/>
                    <a:pt x="18487" y="2425"/>
                    <a:pt x="18076" y="2835"/>
                  </a:cubicBezTo>
                  <a:lnTo>
                    <a:pt x="17994" y="2918"/>
                  </a:lnTo>
                  <a:cubicBezTo>
                    <a:pt x="17049" y="3821"/>
                    <a:pt x="16720" y="4191"/>
                    <a:pt x="13146" y="4232"/>
                  </a:cubicBezTo>
                  <a:cubicBezTo>
                    <a:pt x="12119" y="4273"/>
                    <a:pt x="11380" y="4561"/>
                    <a:pt x="10887" y="5095"/>
                  </a:cubicBezTo>
                  <a:cubicBezTo>
                    <a:pt x="10065" y="6040"/>
                    <a:pt x="10148" y="7477"/>
                    <a:pt x="10271" y="8874"/>
                  </a:cubicBezTo>
                  <a:cubicBezTo>
                    <a:pt x="10353" y="10024"/>
                    <a:pt x="10476" y="11216"/>
                    <a:pt x="9983" y="11996"/>
                  </a:cubicBezTo>
                  <a:cubicBezTo>
                    <a:pt x="9695" y="12536"/>
                    <a:pt x="9281" y="12792"/>
                    <a:pt x="8852" y="12792"/>
                  </a:cubicBezTo>
                  <a:cubicBezTo>
                    <a:pt x="8791" y="12792"/>
                    <a:pt x="8730" y="12787"/>
                    <a:pt x="8669" y="12777"/>
                  </a:cubicBezTo>
                  <a:cubicBezTo>
                    <a:pt x="7806" y="12612"/>
                    <a:pt x="6697" y="11585"/>
                    <a:pt x="6368" y="10024"/>
                  </a:cubicBezTo>
                  <a:cubicBezTo>
                    <a:pt x="5646" y="6736"/>
                    <a:pt x="1166" y="6697"/>
                    <a:pt x="762" y="6697"/>
                  </a:cubicBezTo>
                  <a:cubicBezTo>
                    <a:pt x="753" y="6697"/>
                    <a:pt x="745" y="6697"/>
                    <a:pt x="740" y="6697"/>
                  </a:cubicBezTo>
                  <a:cubicBezTo>
                    <a:pt x="329" y="6697"/>
                    <a:pt x="1" y="7067"/>
                    <a:pt x="1" y="7477"/>
                  </a:cubicBezTo>
                  <a:cubicBezTo>
                    <a:pt x="1" y="7888"/>
                    <a:pt x="329" y="8258"/>
                    <a:pt x="740" y="8258"/>
                  </a:cubicBezTo>
                  <a:cubicBezTo>
                    <a:pt x="946" y="8258"/>
                    <a:pt x="4355" y="8299"/>
                    <a:pt x="4807" y="10394"/>
                  </a:cubicBezTo>
                  <a:cubicBezTo>
                    <a:pt x="5259" y="12407"/>
                    <a:pt x="6779" y="14050"/>
                    <a:pt x="8422" y="14297"/>
                  </a:cubicBezTo>
                  <a:cubicBezTo>
                    <a:pt x="8587" y="14338"/>
                    <a:pt x="8710" y="14338"/>
                    <a:pt x="8874" y="14338"/>
                  </a:cubicBezTo>
                  <a:cubicBezTo>
                    <a:pt x="9860" y="14338"/>
                    <a:pt x="10723" y="13804"/>
                    <a:pt x="11339" y="12818"/>
                  </a:cubicBezTo>
                  <a:cubicBezTo>
                    <a:pt x="11996" y="11585"/>
                    <a:pt x="11914" y="10107"/>
                    <a:pt x="11791" y="8751"/>
                  </a:cubicBezTo>
                  <a:cubicBezTo>
                    <a:pt x="11709" y="7724"/>
                    <a:pt x="11585" y="6656"/>
                    <a:pt x="11996" y="6204"/>
                  </a:cubicBezTo>
                  <a:cubicBezTo>
                    <a:pt x="12202" y="5916"/>
                    <a:pt x="12571" y="5834"/>
                    <a:pt x="13146" y="5834"/>
                  </a:cubicBezTo>
                  <a:cubicBezTo>
                    <a:pt x="17254" y="5793"/>
                    <a:pt x="17871" y="5259"/>
                    <a:pt x="19144" y="3986"/>
                  </a:cubicBezTo>
                  <a:cubicBezTo>
                    <a:pt x="20007" y="3041"/>
                    <a:pt x="19966" y="1398"/>
                    <a:pt x="19719" y="206"/>
                  </a:cubicBezTo>
                  <a:cubicBezTo>
                    <a:pt x="19185" y="124"/>
                    <a:pt x="18610" y="83"/>
                    <a:pt x="18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376075" y="752650"/>
              <a:ext cx="307100" cy="146875"/>
            </a:xfrm>
            <a:custGeom>
              <a:avLst/>
              <a:gdLst/>
              <a:ahLst/>
              <a:cxnLst/>
              <a:rect l="l" t="t" r="r" b="b"/>
              <a:pathLst>
                <a:path w="12284" h="5875" extrusionOk="0">
                  <a:moveTo>
                    <a:pt x="2712" y="0"/>
                  </a:moveTo>
                  <a:lnTo>
                    <a:pt x="2712" y="0"/>
                  </a:lnTo>
                  <a:cubicBezTo>
                    <a:pt x="1931" y="164"/>
                    <a:pt x="1274" y="329"/>
                    <a:pt x="576" y="534"/>
                  </a:cubicBezTo>
                  <a:cubicBezTo>
                    <a:pt x="206" y="1233"/>
                    <a:pt x="1" y="2013"/>
                    <a:pt x="206" y="2629"/>
                  </a:cubicBezTo>
                  <a:cubicBezTo>
                    <a:pt x="370" y="3040"/>
                    <a:pt x="699" y="3369"/>
                    <a:pt x="1192" y="3492"/>
                  </a:cubicBezTo>
                  <a:cubicBezTo>
                    <a:pt x="1465" y="3583"/>
                    <a:pt x="1812" y="3611"/>
                    <a:pt x="2229" y="3611"/>
                  </a:cubicBezTo>
                  <a:cubicBezTo>
                    <a:pt x="2565" y="3611"/>
                    <a:pt x="2947" y="3593"/>
                    <a:pt x="3369" y="3574"/>
                  </a:cubicBezTo>
                  <a:cubicBezTo>
                    <a:pt x="3979" y="3531"/>
                    <a:pt x="4669" y="3489"/>
                    <a:pt x="5383" y="3489"/>
                  </a:cubicBezTo>
                  <a:cubicBezTo>
                    <a:pt x="7409" y="3489"/>
                    <a:pt x="9618" y="3834"/>
                    <a:pt x="10682" y="5505"/>
                  </a:cubicBezTo>
                  <a:cubicBezTo>
                    <a:pt x="10846" y="5710"/>
                    <a:pt x="11092" y="5875"/>
                    <a:pt x="11339" y="5875"/>
                  </a:cubicBezTo>
                  <a:cubicBezTo>
                    <a:pt x="11503" y="5875"/>
                    <a:pt x="11585" y="5875"/>
                    <a:pt x="11750" y="5751"/>
                  </a:cubicBezTo>
                  <a:cubicBezTo>
                    <a:pt x="12119" y="5505"/>
                    <a:pt x="12284" y="5053"/>
                    <a:pt x="11996" y="4724"/>
                  </a:cubicBezTo>
                  <a:cubicBezTo>
                    <a:pt x="10484" y="2358"/>
                    <a:pt x="7448" y="2016"/>
                    <a:pt x="5011" y="2016"/>
                  </a:cubicBezTo>
                  <a:cubicBezTo>
                    <a:pt x="4401" y="2016"/>
                    <a:pt x="3829" y="2038"/>
                    <a:pt x="3328" y="2054"/>
                  </a:cubicBezTo>
                  <a:cubicBezTo>
                    <a:pt x="2917" y="2054"/>
                    <a:pt x="2488" y="2091"/>
                    <a:pt x="2138" y="2091"/>
                  </a:cubicBezTo>
                  <a:cubicBezTo>
                    <a:pt x="1963" y="2091"/>
                    <a:pt x="1808" y="2082"/>
                    <a:pt x="1685" y="2054"/>
                  </a:cubicBezTo>
                  <a:cubicBezTo>
                    <a:pt x="1685" y="1643"/>
                    <a:pt x="2137" y="781"/>
                    <a:pt x="27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567100" y="760850"/>
              <a:ext cx="644975" cy="821625"/>
            </a:xfrm>
            <a:custGeom>
              <a:avLst/>
              <a:gdLst/>
              <a:ahLst/>
              <a:cxnLst/>
              <a:rect l="l" t="t" r="r" b="b"/>
              <a:pathLst>
                <a:path w="25799" h="32865" extrusionOk="0">
                  <a:moveTo>
                    <a:pt x="23170" y="1"/>
                  </a:moveTo>
                  <a:cubicBezTo>
                    <a:pt x="21485" y="781"/>
                    <a:pt x="19472" y="2219"/>
                    <a:pt x="19883" y="4684"/>
                  </a:cubicBezTo>
                  <a:cubicBezTo>
                    <a:pt x="20048" y="5629"/>
                    <a:pt x="20253" y="6779"/>
                    <a:pt x="20089" y="7067"/>
                  </a:cubicBezTo>
                  <a:cubicBezTo>
                    <a:pt x="20048" y="7231"/>
                    <a:pt x="19637" y="7395"/>
                    <a:pt x="19062" y="7560"/>
                  </a:cubicBezTo>
                  <a:lnTo>
                    <a:pt x="18815" y="7601"/>
                  </a:lnTo>
                  <a:cubicBezTo>
                    <a:pt x="18692" y="7601"/>
                    <a:pt x="18528" y="7642"/>
                    <a:pt x="18404" y="7683"/>
                  </a:cubicBezTo>
                  <a:cubicBezTo>
                    <a:pt x="15775" y="8504"/>
                    <a:pt x="7806" y="11051"/>
                    <a:pt x="9203" y="15693"/>
                  </a:cubicBezTo>
                  <a:cubicBezTo>
                    <a:pt x="9490" y="16844"/>
                    <a:pt x="9819" y="17665"/>
                    <a:pt x="10065" y="18323"/>
                  </a:cubicBezTo>
                  <a:cubicBezTo>
                    <a:pt x="10230" y="18857"/>
                    <a:pt x="10435" y="19391"/>
                    <a:pt x="10476" y="19678"/>
                  </a:cubicBezTo>
                  <a:cubicBezTo>
                    <a:pt x="10394" y="19719"/>
                    <a:pt x="10188" y="19760"/>
                    <a:pt x="9654" y="19884"/>
                  </a:cubicBezTo>
                  <a:cubicBezTo>
                    <a:pt x="8874" y="20007"/>
                    <a:pt x="6122" y="20705"/>
                    <a:pt x="3739" y="22759"/>
                  </a:cubicBezTo>
                  <a:cubicBezTo>
                    <a:pt x="1192" y="25019"/>
                    <a:pt x="1" y="28223"/>
                    <a:pt x="329" y="32126"/>
                  </a:cubicBezTo>
                  <a:cubicBezTo>
                    <a:pt x="370" y="32536"/>
                    <a:pt x="658" y="32865"/>
                    <a:pt x="1069" y="32865"/>
                  </a:cubicBezTo>
                  <a:lnTo>
                    <a:pt x="1151" y="32865"/>
                  </a:lnTo>
                  <a:cubicBezTo>
                    <a:pt x="1562" y="32865"/>
                    <a:pt x="1890" y="32454"/>
                    <a:pt x="1849" y="32043"/>
                  </a:cubicBezTo>
                  <a:cubicBezTo>
                    <a:pt x="1151" y="23499"/>
                    <a:pt x="8463" y="21732"/>
                    <a:pt x="9983" y="21404"/>
                  </a:cubicBezTo>
                  <a:cubicBezTo>
                    <a:pt x="10722" y="21239"/>
                    <a:pt x="11503" y="21034"/>
                    <a:pt x="11873" y="20418"/>
                  </a:cubicBezTo>
                  <a:cubicBezTo>
                    <a:pt x="12242" y="19760"/>
                    <a:pt x="11955" y="19062"/>
                    <a:pt x="11503" y="17830"/>
                  </a:cubicBezTo>
                  <a:cubicBezTo>
                    <a:pt x="11257" y="17131"/>
                    <a:pt x="10928" y="16310"/>
                    <a:pt x="10640" y="15283"/>
                  </a:cubicBezTo>
                  <a:cubicBezTo>
                    <a:pt x="10024" y="13146"/>
                    <a:pt x="12735" y="11092"/>
                    <a:pt x="18815" y="9162"/>
                  </a:cubicBezTo>
                  <a:cubicBezTo>
                    <a:pt x="18980" y="9121"/>
                    <a:pt x="19103" y="9080"/>
                    <a:pt x="19226" y="9038"/>
                  </a:cubicBezTo>
                  <a:lnTo>
                    <a:pt x="19472" y="8997"/>
                  </a:lnTo>
                  <a:cubicBezTo>
                    <a:pt x="20417" y="8669"/>
                    <a:pt x="21157" y="8463"/>
                    <a:pt x="21485" y="7642"/>
                  </a:cubicBezTo>
                  <a:cubicBezTo>
                    <a:pt x="21732" y="6984"/>
                    <a:pt x="21691" y="6081"/>
                    <a:pt x="21362" y="4355"/>
                  </a:cubicBezTo>
                  <a:cubicBezTo>
                    <a:pt x="20951" y="1849"/>
                    <a:pt x="25388" y="699"/>
                    <a:pt x="25470" y="699"/>
                  </a:cubicBezTo>
                  <a:lnTo>
                    <a:pt x="25799" y="576"/>
                  </a:lnTo>
                  <a:cubicBezTo>
                    <a:pt x="25758" y="560"/>
                    <a:pt x="25720" y="553"/>
                    <a:pt x="25686" y="553"/>
                  </a:cubicBezTo>
                  <a:cubicBezTo>
                    <a:pt x="25549" y="553"/>
                    <a:pt x="25470" y="658"/>
                    <a:pt x="25470" y="658"/>
                  </a:cubicBezTo>
                  <a:cubicBezTo>
                    <a:pt x="25470" y="658"/>
                    <a:pt x="24649" y="371"/>
                    <a:pt x="23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374025" y="949175"/>
              <a:ext cx="223900" cy="334450"/>
            </a:xfrm>
            <a:custGeom>
              <a:avLst/>
              <a:gdLst/>
              <a:ahLst/>
              <a:cxnLst/>
              <a:rect l="l" t="t" r="r" b="b"/>
              <a:pathLst>
                <a:path w="8956" h="13378" extrusionOk="0">
                  <a:moveTo>
                    <a:pt x="2491" y="0"/>
                  </a:moveTo>
                  <a:cubicBezTo>
                    <a:pt x="2137" y="0"/>
                    <a:pt x="1796" y="292"/>
                    <a:pt x="1726" y="643"/>
                  </a:cubicBezTo>
                  <a:cubicBezTo>
                    <a:pt x="1521" y="1588"/>
                    <a:pt x="1" y="9927"/>
                    <a:pt x="2917" y="12392"/>
                  </a:cubicBezTo>
                  <a:cubicBezTo>
                    <a:pt x="3698" y="13049"/>
                    <a:pt x="4437" y="13378"/>
                    <a:pt x="5259" y="13378"/>
                  </a:cubicBezTo>
                  <a:cubicBezTo>
                    <a:pt x="5423" y="13378"/>
                    <a:pt x="5629" y="13378"/>
                    <a:pt x="5793" y="13295"/>
                  </a:cubicBezTo>
                  <a:cubicBezTo>
                    <a:pt x="7559" y="13049"/>
                    <a:pt x="8710" y="11241"/>
                    <a:pt x="8751" y="11159"/>
                  </a:cubicBezTo>
                  <a:cubicBezTo>
                    <a:pt x="8956" y="10790"/>
                    <a:pt x="8874" y="10256"/>
                    <a:pt x="8504" y="10050"/>
                  </a:cubicBezTo>
                  <a:cubicBezTo>
                    <a:pt x="8384" y="9983"/>
                    <a:pt x="8250" y="9951"/>
                    <a:pt x="8118" y="9951"/>
                  </a:cubicBezTo>
                  <a:cubicBezTo>
                    <a:pt x="7844" y="9951"/>
                    <a:pt x="7575" y="10088"/>
                    <a:pt x="7436" y="10338"/>
                  </a:cubicBezTo>
                  <a:cubicBezTo>
                    <a:pt x="7436" y="10338"/>
                    <a:pt x="6614" y="11611"/>
                    <a:pt x="5546" y="11775"/>
                  </a:cubicBezTo>
                  <a:cubicBezTo>
                    <a:pt x="5469" y="11787"/>
                    <a:pt x="5393" y="11793"/>
                    <a:pt x="5317" y="11793"/>
                  </a:cubicBezTo>
                  <a:cubicBezTo>
                    <a:pt x="4868" y="11793"/>
                    <a:pt x="4436" y="11587"/>
                    <a:pt x="3944" y="11200"/>
                  </a:cubicBezTo>
                  <a:cubicBezTo>
                    <a:pt x="2301" y="9763"/>
                    <a:pt x="2671" y="4135"/>
                    <a:pt x="3287" y="930"/>
                  </a:cubicBezTo>
                  <a:cubicBezTo>
                    <a:pt x="3369" y="520"/>
                    <a:pt x="3082" y="109"/>
                    <a:pt x="2671" y="27"/>
                  </a:cubicBezTo>
                  <a:cubicBezTo>
                    <a:pt x="2611" y="9"/>
                    <a:pt x="2551" y="0"/>
                    <a:pt x="24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3227175" y="1190775"/>
              <a:ext cx="273200" cy="150375"/>
            </a:xfrm>
            <a:custGeom>
              <a:avLst/>
              <a:gdLst/>
              <a:ahLst/>
              <a:cxnLst/>
              <a:rect l="l" t="t" r="r" b="b"/>
              <a:pathLst>
                <a:path w="10928" h="6015" extrusionOk="0">
                  <a:moveTo>
                    <a:pt x="907" y="1"/>
                  </a:moveTo>
                  <a:cubicBezTo>
                    <a:pt x="811" y="1"/>
                    <a:pt x="713" y="19"/>
                    <a:pt x="616" y="57"/>
                  </a:cubicBezTo>
                  <a:cubicBezTo>
                    <a:pt x="206" y="140"/>
                    <a:pt x="0" y="633"/>
                    <a:pt x="164" y="1043"/>
                  </a:cubicBezTo>
                  <a:cubicBezTo>
                    <a:pt x="329" y="1495"/>
                    <a:pt x="1890" y="5603"/>
                    <a:pt x="4765" y="5973"/>
                  </a:cubicBezTo>
                  <a:cubicBezTo>
                    <a:pt x="4930" y="6014"/>
                    <a:pt x="5094" y="6014"/>
                    <a:pt x="5258" y="6014"/>
                  </a:cubicBezTo>
                  <a:cubicBezTo>
                    <a:pt x="7929" y="6014"/>
                    <a:pt x="10517" y="3344"/>
                    <a:pt x="10640" y="3303"/>
                  </a:cubicBezTo>
                  <a:cubicBezTo>
                    <a:pt x="10927" y="2974"/>
                    <a:pt x="10927" y="2522"/>
                    <a:pt x="10640" y="2194"/>
                  </a:cubicBezTo>
                  <a:cubicBezTo>
                    <a:pt x="10476" y="2050"/>
                    <a:pt x="10280" y="1978"/>
                    <a:pt x="10090" y="1978"/>
                  </a:cubicBezTo>
                  <a:cubicBezTo>
                    <a:pt x="9900" y="1978"/>
                    <a:pt x="9716" y="2050"/>
                    <a:pt x="9572" y="2194"/>
                  </a:cubicBezTo>
                  <a:cubicBezTo>
                    <a:pt x="8873" y="2854"/>
                    <a:pt x="6924" y="4470"/>
                    <a:pt x="5221" y="4470"/>
                  </a:cubicBezTo>
                  <a:cubicBezTo>
                    <a:pt x="5123" y="4470"/>
                    <a:pt x="5026" y="4464"/>
                    <a:pt x="4930" y="4453"/>
                  </a:cubicBezTo>
                  <a:cubicBezTo>
                    <a:pt x="3287" y="4248"/>
                    <a:pt x="1972" y="1536"/>
                    <a:pt x="1602" y="509"/>
                  </a:cubicBezTo>
                  <a:cubicBezTo>
                    <a:pt x="1508" y="195"/>
                    <a:pt x="1221" y="1"/>
                    <a:pt x="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714700" y="1491200"/>
              <a:ext cx="713775" cy="355225"/>
            </a:xfrm>
            <a:custGeom>
              <a:avLst/>
              <a:gdLst/>
              <a:ahLst/>
              <a:cxnLst/>
              <a:rect l="l" t="t" r="r" b="b"/>
              <a:pathLst>
                <a:path w="28551" h="14209" extrusionOk="0">
                  <a:moveTo>
                    <a:pt x="27671" y="0"/>
                  </a:moveTo>
                  <a:cubicBezTo>
                    <a:pt x="27359" y="0"/>
                    <a:pt x="27040" y="198"/>
                    <a:pt x="26908" y="529"/>
                  </a:cubicBezTo>
                  <a:cubicBezTo>
                    <a:pt x="26168" y="2624"/>
                    <a:pt x="20910" y="3733"/>
                    <a:pt x="17459" y="4514"/>
                  </a:cubicBezTo>
                  <a:cubicBezTo>
                    <a:pt x="15939" y="4883"/>
                    <a:pt x="14584" y="5171"/>
                    <a:pt x="13680" y="5500"/>
                  </a:cubicBezTo>
                  <a:cubicBezTo>
                    <a:pt x="13064" y="5746"/>
                    <a:pt x="12530" y="6075"/>
                    <a:pt x="12119" y="6485"/>
                  </a:cubicBezTo>
                  <a:cubicBezTo>
                    <a:pt x="11626" y="6978"/>
                    <a:pt x="11215" y="7595"/>
                    <a:pt x="10886" y="8252"/>
                  </a:cubicBezTo>
                  <a:cubicBezTo>
                    <a:pt x="10681" y="8581"/>
                    <a:pt x="10558" y="8950"/>
                    <a:pt x="10393" y="9279"/>
                  </a:cubicBezTo>
                  <a:cubicBezTo>
                    <a:pt x="9736" y="10799"/>
                    <a:pt x="9161" y="12113"/>
                    <a:pt x="7477" y="12483"/>
                  </a:cubicBezTo>
                  <a:cubicBezTo>
                    <a:pt x="6937" y="12604"/>
                    <a:pt x="6374" y="12655"/>
                    <a:pt x="5809" y="12655"/>
                  </a:cubicBezTo>
                  <a:cubicBezTo>
                    <a:pt x="3493" y="12655"/>
                    <a:pt x="1123" y="11795"/>
                    <a:pt x="0" y="11333"/>
                  </a:cubicBezTo>
                  <a:lnTo>
                    <a:pt x="0" y="11333"/>
                  </a:lnTo>
                  <a:cubicBezTo>
                    <a:pt x="411" y="12113"/>
                    <a:pt x="904" y="12853"/>
                    <a:pt x="1397" y="13510"/>
                  </a:cubicBezTo>
                  <a:cubicBezTo>
                    <a:pt x="2670" y="13880"/>
                    <a:pt x="4231" y="14209"/>
                    <a:pt x="5834" y="14209"/>
                  </a:cubicBezTo>
                  <a:cubicBezTo>
                    <a:pt x="6491" y="14209"/>
                    <a:pt x="7148" y="14167"/>
                    <a:pt x="7805" y="14003"/>
                  </a:cubicBezTo>
                  <a:cubicBezTo>
                    <a:pt x="10229" y="13510"/>
                    <a:pt x="11092" y="11621"/>
                    <a:pt x="11831" y="9977"/>
                  </a:cubicBezTo>
                  <a:cubicBezTo>
                    <a:pt x="12242" y="9074"/>
                    <a:pt x="12612" y="8252"/>
                    <a:pt x="13146" y="7718"/>
                  </a:cubicBezTo>
                  <a:cubicBezTo>
                    <a:pt x="13474" y="7430"/>
                    <a:pt x="13762" y="7184"/>
                    <a:pt x="14255" y="7020"/>
                  </a:cubicBezTo>
                  <a:cubicBezTo>
                    <a:pt x="15118" y="6732"/>
                    <a:pt x="16391" y="6403"/>
                    <a:pt x="17829" y="6116"/>
                  </a:cubicBezTo>
                  <a:cubicBezTo>
                    <a:pt x="22019" y="5130"/>
                    <a:pt x="27318" y="4021"/>
                    <a:pt x="28428" y="1063"/>
                  </a:cubicBezTo>
                  <a:cubicBezTo>
                    <a:pt x="28551" y="652"/>
                    <a:pt x="28345" y="200"/>
                    <a:pt x="27894" y="36"/>
                  </a:cubicBezTo>
                  <a:cubicBezTo>
                    <a:pt x="27822" y="12"/>
                    <a:pt x="27747" y="0"/>
                    <a:pt x="276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781450" y="1492050"/>
              <a:ext cx="270125" cy="205450"/>
            </a:xfrm>
            <a:custGeom>
              <a:avLst/>
              <a:gdLst/>
              <a:ahLst/>
              <a:cxnLst/>
              <a:rect l="l" t="t" r="r" b="b"/>
              <a:pathLst>
                <a:path w="10805" h="8218" extrusionOk="0">
                  <a:moveTo>
                    <a:pt x="837" y="1"/>
                  </a:moveTo>
                  <a:cubicBezTo>
                    <a:pt x="779" y="1"/>
                    <a:pt x="745" y="2"/>
                    <a:pt x="740" y="2"/>
                  </a:cubicBezTo>
                  <a:cubicBezTo>
                    <a:pt x="329" y="2"/>
                    <a:pt x="0" y="413"/>
                    <a:pt x="0" y="824"/>
                  </a:cubicBezTo>
                  <a:cubicBezTo>
                    <a:pt x="0" y="1234"/>
                    <a:pt x="411" y="1563"/>
                    <a:pt x="822" y="1563"/>
                  </a:cubicBezTo>
                  <a:cubicBezTo>
                    <a:pt x="822" y="1563"/>
                    <a:pt x="836" y="1562"/>
                    <a:pt x="862" y="1562"/>
                  </a:cubicBezTo>
                  <a:cubicBezTo>
                    <a:pt x="1072" y="1562"/>
                    <a:pt x="2050" y="1595"/>
                    <a:pt x="2671" y="2179"/>
                  </a:cubicBezTo>
                  <a:cubicBezTo>
                    <a:pt x="3040" y="2549"/>
                    <a:pt x="3246" y="3042"/>
                    <a:pt x="3246" y="3781"/>
                  </a:cubicBezTo>
                  <a:cubicBezTo>
                    <a:pt x="3246" y="5301"/>
                    <a:pt x="4026" y="6657"/>
                    <a:pt x="5464" y="7478"/>
                  </a:cubicBezTo>
                  <a:cubicBezTo>
                    <a:pt x="6327" y="7971"/>
                    <a:pt x="7354" y="8218"/>
                    <a:pt x="8340" y="8218"/>
                  </a:cubicBezTo>
                  <a:cubicBezTo>
                    <a:pt x="9038" y="8218"/>
                    <a:pt x="9736" y="8095"/>
                    <a:pt x="10270" y="7807"/>
                  </a:cubicBezTo>
                  <a:cubicBezTo>
                    <a:pt x="10640" y="7602"/>
                    <a:pt x="10804" y="7109"/>
                    <a:pt x="10599" y="6739"/>
                  </a:cubicBezTo>
                  <a:cubicBezTo>
                    <a:pt x="10455" y="6479"/>
                    <a:pt x="10148" y="6321"/>
                    <a:pt x="9865" y="6321"/>
                  </a:cubicBezTo>
                  <a:cubicBezTo>
                    <a:pt x="9745" y="6321"/>
                    <a:pt x="9629" y="6349"/>
                    <a:pt x="9531" y="6410"/>
                  </a:cubicBezTo>
                  <a:cubicBezTo>
                    <a:pt x="9219" y="6608"/>
                    <a:pt x="8795" y="6700"/>
                    <a:pt x="8333" y="6700"/>
                  </a:cubicBezTo>
                  <a:cubicBezTo>
                    <a:pt x="7640" y="6700"/>
                    <a:pt x="6861" y="6493"/>
                    <a:pt x="6245" y="6123"/>
                  </a:cubicBezTo>
                  <a:cubicBezTo>
                    <a:pt x="5546" y="5712"/>
                    <a:pt x="4807" y="5014"/>
                    <a:pt x="4807" y="3781"/>
                  </a:cubicBezTo>
                  <a:cubicBezTo>
                    <a:pt x="4807" y="2631"/>
                    <a:pt x="4437" y="1727"/>
                    <a:pt x="3698" y="1029"/>
                  </a:cubicBezTo>
                  <a:cubicBezTo>
                    <a:pt x="2696" y="63"/>
                    <a:pt x="1227" y="1"/>
                    <a:pt x="837" y="1"/>
                  </a:cubicBezTo>
                  <a:close/>
                </a:path>
              </a:pathLst>
            </a:custGeom>
            <a:solidFill>
              <a:srgbClr val="E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02375" y="1527950"/>
              <a:ext cx="191050" cy="176750"/>
            </a:xfrm>
            <a:custGeom>
              <a:avLst/>
              <a:gdLst/>
              <a:ahLst/>
              <a:cxnLst/>
              <a:rect l="l" t="t" r="r" b="b"/>
              <a:pathLst>
                <a:path w="7642" h="7070" extrusionOk="0">
                  <a:moveTo>
                    <a:pt x="6801" y="0"/>
                  </a:moveTo>
                  <a:cubicBezTo>
                    <a:pt x="6780" y="0"/>
                    <a:pt x="6758" y="1"/>
                    <a:pt x="6737" y="4"/>
                  </a:cubicBezTo>
                  <a:cubicBezTo>
                    <a:pt x="2054" y="620"/>
                    <a:pt x="206" y="5837"/>
                    <a:pt x="124" y="6042"/>
                  </a:cubicBezTo>
                  <a:cubicBezTo>
                    <a:pt x="0" y="6453"/>
                    <a:pt x="206" y="6864"/>
                    <a:pt x="616" y="6987"/>
                  </a:cubicBezTo>
                  <a:cubicBezTo>
                    <a:pt x="699" y="7070"/>
                    <a:pt x="781" y="7070"/>
                    <a:pt x="863" y="7070"/>
                  </a:cubicBezTo>
                  <a:cubicBezTo>
                    <a:pt x="1233" y="7070"/>
                    <a:pt x="1479" y="6864"/>
                    <a:pt x="1561" y="6535"/>
                  </a:cubicBezTo>
                  <a:cubicBezTo>
                    <a:pt x="1643" y="6535"/>
                    <a:pt x="3163" y="2058"/>
                    <a:pt x="6943" y="1565"/>
                  </a:cubicBezTo>
                  <a:cubicBezTo>
                    <a:pt x="7354" y="1524"/>
                    <a:pt x="7641" y="1113"/>
                    <a:pt x="7600" y="702"/>
                  </a:cubicBezTo>
                  <a:cubicBezTo>
                    <a:pt x="7523" y="315"/>
                    <a:pt x="7153" y="0"/>
                    <a:pt x="6801" y="0"/>
                  </a:cubicBezTo>
                  <a:close/>
                </a:path>
              </a:pathLst>
            </a:custGeom>
            <a:solidFill>
              <a:srgbClr val="E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4260325" y="863375"/>
              <a:ext cx="389250" cy="93025"/>
            </a:xfrm>
            <a:custGeom>
              <a:avLst/>
              <a:gdLst/>
              <a:ahLst/>
              <a:cxnLst/>
              <a:rect l="l" t="t" r="r" b="b"/>
              <a:pathLst>
                <a:path w="15570" h="3721" extrusionOk="0">
                  <a:moveTo>
                    <a:pt x="3462" y="1"/>
                  </a:moveTo>
                  <a:cubicBezTo>
                    <a:pt x="2815" y="1"/>
                    <a:pt x="2256" y="119"/>
                    <a:pt x="1767" y="378"/>
                  </a:cubicBezTo>
                  <a:cubicBezTo>
                    <a:pt x="945" y="788"/>
                    <a:pt x="411" y="1528"/>
                    <a:pt x="124" y="2719"/>
                  </a:cubicBezTo>
                  <a:cubicBezTo>
                    <a:pt x="1" y="3171"/>
                    <a:pt x="288" y="3582"/>
                    <a:pt x="699" y="3705"/>
                  </a:cubicBezTo>
                  <a:cubicBezTo>
                    <a:pt x="757" y="3716"/>
                    <a:pt x="815" y="3721"/>
                    <a:pt x="871" y="3721"/>
                  </a:cubicBezTo>
                  <a:cubicBezTo>
                    <a:pt x="1251" y="3721"/>
                    <a:pt x="1572" y="3488"/>
                    <a:pt x="1644" y="3130"/>
                  </a:cubicBezTo>
                  <a:cubicBezTo>
                    <a:pt x="1931" y="2144"/>
                    <a:pt x="2260" y="1898"/>
                    <a:pt x="2548" y="1733"/>
                  </a:cubicBezTo>
                  <a:cubicBezTo>
                    <a:pt x="2782" y="1610"/>
                    <a:pt x="3086" y="1554"/>
                    <a:pt x="3453" y="1554"/>
                  </a:cubicBezTo>
                  <a:cubicBezTo>
                    <a:pt x="4435" y="1554"/>
                    <a:pt x="5865" y="1957"/>
                    <a:pt x="7600" y="2555"/>
                  </a:cubicBezTo>
                  <a:cubicBezTo>
                    <a:pt x="10394" y="3500"/>
                    <a:pt x="12735" y="3705"/>
                    <a:pt x="14173" y="3705"/>
                  </a:cubicBezTo>
                  <a:cubicBezTo>
                    <a:pt x="14995" y="3705"/>
                    <a:pt x="15529" y="3664"/>
                    <a:pt x="15570" y="3664"/>
                  </a:cubicBezTo>
                  <a:cubicBezTo>
                    <a:pt x="14995" y="3089"/>
                    <a:pt x="14461" y="2555"/>
                    <a:pt x="13845" y="2103"/>
                  </a:cubicBezTo>
                  <a:cubicBezTo>
                    <a:pt x="12530" y="2103"/>
                    <a:pt x="10435" y="1898"/>
                    <a:pt x="8093" y="1076"/>
                  </a:cubicBezTo>
                  <a:cubicBezTo>
                    <a:pt x="6170" y="408"/>
                    <a:pt x="4664" y="1"/>
                    <a:pt x="34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4352750" y="1064550"/>
              <a:ext cx="445750" cy="784950"/>
            </a:xfrm>
            <a:custGeom>
              <a:avLst/>
              <a:gdLst/>
              <a:ahLst/>
              <a:cxnLst/>
              <a:rect l="l" t="t" r="r" b="b"/>
              <a:pathLst>
                <a:path w="17830" h="31398" extrusionOk="0">
                  <a:moveTo>
                    <a:pt x="12558" y="1"/>
                  </a:moveTo>
                  <a:cubicBezTo>
                    <a:pt x="11832" y="1"/>
                    <a:pt x="11091" y="132"/>
                    <a:pt x="10394" y="464"/>
                  </a:cubicBezTo>
                  <a:cubicBezTo>
                    <a:pt x="8997" y="1122"/>
                    <a:pt x="8710" y="2313"/>
                    <a:pt x="8422" y="3258"/>
                  </a:cubicBezTo>
                  <a:cubicBezTo>
                    <a:pt x="8422" y="3340"/>
                    <a:pt x="8422" y="3463"/>
                    <a:pt x="8381" y="3545"/>
                  </a:cubicBezTo>
                  <a:cubicBezTo>
                    <a:pt x="8217" y="4162"/>
                    <a:pt x="8011" y="4614"/>
                    <a:pt x="7477" y="4942"/>
                  </a:cubicBezTo>
                  <a:cubicBezTo>
                    <a:pt x="7149" y="5148"/>
                    <a:pt x="6656" y="5312"/>
                    <a:pt x="5916" y="5353"/>
                  </a:cubicBezTo>
                  <a:cubicBezTo>
                    <a:pt x="4232" y="5517"/>
                    <a:pt x="3082" y="5969"/>
                    <a:pt x="2383" y="6832"/>
                  </a:cubicBezTo>
                  <a:cubicBezTo>
                    <a:pt x="1192" y="8270"/>
                    <a:pt x="1397" y="10529"/>
                    <a:pt x="1726" y="13939"/>
                  </a:cubicBezTo>
                  <a:cubicBezTo>
                    <a:pt x="1767" y="14267"/>
                    <a:pt x="1767" y="14596"/>
                    <a:pt x="1808" y="14966"/>
                  </a:cubicBezTo>
                  <a:cubicBezTo>
                    <a:pt x="2014" y="17143"/>
                    <a:pt x="1439" y="19361"/>
                    <a:pt x="946" y="21456"/>
                  </a:cubicBezTo>
                  <a:cubicBezTo>
                    <a:pt x="740" y="22155"/>
                    <a:pt x="576" y="22853"/>
                    <a:pt x="412" y="23510"/>
                  </a:cubicBezTo>
                  <a:cubicBezTo>
                    <a:pt x="165" y="24866"/>
                    <a:pt x="1" y="26140"/>
                    <a:pt x="288" y="27331"/>
                  </a:cubicBezTo>
                  <a:cubicBezTo>
                    <a:pt x="494" y="28276"/>
                    <a:pt x="946" y="29138"/>
                    <a:pt x="1767" y="29919"/>
                  </a:cubicBezTo>
                  <a:cubicBezTo>
                    <a:pt x="2794" y="30864"/>
                    <a:pt x="4314" y="31398"/>
                    <a:pt x="6081" y="31398"/>
                  </a:cubicBezTo>
                  <a:cubicBezTo>
                    <a:pt x="7313" y="31398"/>
                    <a:pt x="8628" y="31151"/>
                    <a:pt x="9983" y="30617"/>
                  </a:cubicBezTo>
                  <a:cubicBezTo>
                    <a:pt x="12407" y="29631"/>
                    <a:pt x="14995" y="27660"/>
                    <a:pt x="15200" y="24866"/>
                  </a:cubicBezTo>
                  <a:lnTo>
                    <a:pt x="15283" y="24291"/>
                  </a:lnTo>
                  <a:cubicBezTo>
                    <a:pt x="15406" y="22155"/>
                    <a:pt x="15570" y="20388"/>
                    <a:pt x="15981" y="20101"/>
                  </a:cubicBezTo>
                  <a:cubicBezTo>
                    <a:pt x="16045" y="20052"/>
                    <a:pt x="16141" y="20036"/>
                    <a:pt x="16252" y="20036"/>
                  </a:cubicBezTo>
                  <a:cubicBezTo>
                    <a:pt x="16423" y="20036"/>
                    <a:pt x="16628" y="20076"/>
                    <a:pt x="16802" y="20101"/>
                  </a:cubicBezTo>
                  <a:cubicBezTo>
                    <a:pt x="16850" y="20110"/>
                    <a:pt x="16897" y="20115"/>
                    <a:pt x="16944" y="20115"/>
                  </a:cubicBezTo>
                  <a:cubicBezTo>
                    <a:pt x="17304" y="20115"/>
                    <a:pt x="17638" y="19848"/>
                    <a:pt x="17747" y="19485"/>
                  </a:cubicBezTo>
                  <a:cubicBezTo>
                    <a:pt x="17829" y="19033"/>
                    <a:pt x="17542" y="18622"/>
                    <a:pt x="17049" y="18499"/>
                  </a:cubicBezTo>
                  <a:cubicBezTo>
                    <a:pt x="16830" y="18448"/>
                    <a:pt x="16563" y="18405"/>
                    <a:pt x="16276" y="18405"/>
                  </a:cubicBezTo>
                  <a:cubicBezTo>
                    <a:pt x="15863" y="18405"/>
                    <a:pt x="15407" y="18495"/>
                    <a:pt x="14995" y="18786"/>
                  </a:cubicBezTo>
                  <a:cubicBezTo>
                    <a:pt x="13968" y="19567"/>
                    <a:pt x="13886" y="21128"/>
                    <a:pt x="13680" y="24168"/>
                  </a:cubicBezTo>
                  <a:lnTo>
                    <a:pt x="13639" y="24702"/>
                  </a:lnTo>
                  <a:cubicBezTo>
                    <a:pt x="13516" y="26386"/>
                    <a:pt x="11832" y="28152"/>
                    <a:pt x="9367" y="29138"/>
                  </a:cubicBezTo>
                  <a:cubicBezTo>
                    <a:pt x="8198" y="29588"/>
                    <a:pt x="7046" y="29809"/>
                    <a:pt x="6005" y="29809"/>
                  </a:cubicBezTo>
                  <a:cubicBezTo>
                    <a:pt x="4668" y="29809"/>
                    <a:pt x="3515" y="29444"/>
                    <a:pt x="2753" y="28728"/>
                  </a:cubicBezTo>
                  <a:cubicBezTo>
                    <a:pt x="1110" y="27208"/>
                    <a:pt x="1562" y="25071"/>
                    <a:pt x="2383" y="21785"/>
                  </a:cubicBezTo>
                  <a:cubicBezTo>
                    <a:pt x="2876" y="19690"/>
                    <a:pt x="3493" y="17266"/>
                    <a:pt x="3287" y="14760"/>
                  </a:cubicBezTo>
                  <a:cubicBezTo>
                    <a:pt x="3246" y="14391"/>
                    <a:pt x="3246" y="14021"/>
                    <a:pt x="3205" y="13733"/>
                  </a:cubicBezTo>
                  <a:cubicBezTo>
                    <a:pt x="2876" y="10693"/>
                    <a:pt x="2753" y="8680"/>
                    <a:pt x="3493" y="7777"/>
                  </a:cubicBezTo>
                  <a:cubicBezTo>
                    <a:pt x="3986" y="7243"/>
                    <a:pt x="4725" y="6955"/>
                    <a:pt x="6040" y="6832"/>
                  </a:cubicBezTo>
                  <a:cubicBezTo>
                    <a:pt x="7559" y="6668"/>
                    <a:pt x="8422" y="6216"/>
                    <a:pt x="8997" y="5599"/>
                  </a:cubicBezTo>
                  <a:cubicBezTo>
                    <a:pt x="8997" y="5558"/>
                    <a:pt x="9038" y="5558"/>
                    <a:pt x="9038" y="5517"/>
                  </a:cubicBezTo>
                  <a:cubicBezTo>
                    <a:pt x="9531" y="4942"/>
                    <a:pt x="9737" y="4203"/>
                    <a:pt x="9860" y="3669"/>
                  </a:cubicBezTo>
                  <a:cubicBezTo>
                    <a:pt x="10148" y="2765"/>
                    <a:pt x="10271" y="2272"/>
                    <a:pt x="11010" y="1902"/>
                  </a:cubicBezTo>
                  <a:cubicBezTo>
                    <a:pt x="11489" y="1672"/>
                    <a:pt x="12009" y="1581"/>
                    <a:pt x="12532" y="1581"/>
                  </a:cubicBezTo>
                  <a:cubicBezTo>
                    <a:pt x="14432" y="1581"/>
                    <a:pt x="16359" y="2783"/>
                    <a:pt x="16392" y="2847"/>
                  </a:cubicBezTo>
                  <a:cubicBezTo>
                    <a:pt x="16542" y="2907"/>
                    <a:pt x="16692" y="2945"/>
                    <a:pt x="16843" y="2945"/>
                  </a:cubicBezTo>
                  <a:cubicBezTo>
                    <a:pt x="16898" y="2945"/>
                    <a:pt x="16953" y="2940"/>
                    <a:pt x="17008" y="2929"/>
                  </a:cubicBezTo>
                  <a:cubicBezTo>
                    <a:pt x="16720" y="2683"/>
                    <a:pt x="16556" y="2518"/>
                    <a:pt x="16556" y="2518"/>
                  </a:cubicBezTo>
                  <a:cubicBezTo>
                    <a:pt x="16310" y="1902"/>
                    <a:pt x="15981" y="1286"/>
                    <a:pt x="15693" y="711"/>
                  </a:cubicBezTo>
                  <a:cubicBezTo>
                    <a:pt x="14836" y="332"/>
                    <a:pt x="13714" y="1"/>
                    <a:pt x="125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4564325" y="1257225"/>
              <a:ext cx="463200" cy="319100"/>
            </a:xfrm>
            <a:custGeom>
              <a:avLst/>
              <a:gdLst/>
              <a:ahLst/>
              <a:cxnLst/>
              <a:rect l="l" t="t" r="r" b="b"/>
              <a:pathLst>
                <a:path w="18528" h="12764" extrusionOk="0">
                  <a:moveTo>
                    <a:pt x="5253" y="1"/>
                  </a:moveTo>
                  <a:cubicBezTo>
                    <a:pt x="3792" y="1"/>
                    <a:pt x="2228" y="350"/>
                    <a:pt x="575" y="1056"/>
                  </a:cubicBezTo>
                  <a:cubicBezTo>
                    <a:pt x="165" y="1179"/>
                    <a:pt x="0" y="1672"/>
                    <a:pt x="165" y="2083"/>
                  </a:cubicBezTo>
                  <a:cubicBezTo>
                    <a:pt x="289" y="2393"/>
                    <a:pt x="577" y="2539"/>
                    <a:pt x="887" y="2539"/>
                  </a:cubicBezTo>
                  <a:cubicBezTo>
                    <a:pt x="988" y="2539"/>
                    <a:pt x="1091" y="2524"/>
                    <a:pt x="1192" y="2493"/>
                  </a:cubicBezTo>
                  <a:cubicBezTo>
                    <a:pt x="2644" y="1876"/>
                    <a:pt x="4003" y="1566"/>
                    <a:pt x="5260" y="1566"/>
                  </a:cubicBezTo>
                  <a:cubicBezTo>
                    <a:pt x="7347" y="1566"/>
                    <a:pt x="9153" y="2419"/>
                    <a:pt x="10640" y="4137"/>
                  </a:cubicBezTo>
                  <a:cubicBezTo>
                    <a:pt x="11133" y="4671"/>
                    <a:pt x="11379" y="5492"/>
                    <a:pt x="11585" y="6437"/>
                  </a:cubicBezTo>
                  <a:cubicBezTo>
                    <a:pt x="11749" y="6930"/>
                    <a:pt x="11790" y="7464"/>
                    <a:pt x="11872" y="7957"/>
                  </a:cubicBezTo>
                  <a:cubicBezTo>
                    <a:pt x="12283" y="10134"/>
                    <a:pt x="12694" y="12599"/>
                    <a:pt x="14912" y="12763"/>
                  </a:cubicBezTo>
                  <a:lnTo>
                    <a:pt x="15118" y="12763"/>
                  </a:lnTo>
                  <a:cubicBezTo>
                    <a:pt x="16966" y="12763"/>
                    <a:pt x="17993" y="11161"/>
                    <a:pt x="18527" y="9477"/>
                  </a:cubicBezTo>
                  <a:cubicBezTo>
                    <a:pt x="18199" y="8655"/>
                    <a:pt x="17829" y="7834"/>
                    <a:pt x="17459" y="6930"/>
                  </a:cubicBezTo>
                  <a:cubicBezTo>
                    <a:pt x="17418" y="7053"/>
                    <a:pt x="17377" y="7135"/>
                    <a:pt x="17377" y="7259"/>
                  </a:cubicBezTo>
                  <a:cubicBezTo>
                    <a:pt x="17377" y="7259"/>
                    <a:pt x="17007" y="11161"/>
                    <a:pt x="15118" y="11161"/>
                  </a:cubicBezTo>
                  <a:lnTo>
                    <a:pt x="15035" y="11161"/>
                  </a:lnTo>
                  <a:cubicBezTo>
                    <a:pt x="14091" y="11120"/>
                    <a:pt x="13803" y="9724"/>
                    <a:pt x="13433" y="7670"/>
                  </a:cubicBezTo>
                  <a:cubicBezTo>
                    <a:pt x="13105" y="5985"/>
                    <a:pt x="12817" y="4219"/>
                    <a:pt x="11831" y="3110"/>
                  </a:cubicBezTo>
                  <a:cubicBezTo>
                    <a:pt x="10007" y="1051"/>
                    <a:pt x="7786" y="1"/>
                    <a:pt x="52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4510925" y="1356050"/>
              <a:ext cx="381025" cy="226425"/>
            </a:xfrm>
            <a:custGeom>
              <a:avLst/>
              <a:gdLst/>
              <a:ahLst/>
              <a:cxnLst/>
              <a:rect l="l" t="t" r="r" b="b"/>
              <a:pathLst>
                <a:path w="15241" h="9057" extrusionOk="0">
                  <a:moveTo>
                    <a:pt x="11432" y="0"/>
                  </a:moveTo>
                  <a:cubicBezTo>
                    <a:pt x="10413" y="0"/>
                    <a:pt x="9444" y="413"/>
                    <a:pt x="8586" y="1252"/>
                  </a:cubicBezTo>
                  <a:cubicBezTo>
                    <a:pt x="7929" y="1868"/>
                    <a:pt x="7518" y="2895"/>
                    <a:pt x="7107" y="3922"/>
                  </a:cubicBezTo>
                  <a:cubicBezTo>
                    <a:pt x="6203" y="6017"/>
                    <a:pt x="5505" y="7455"/>
                    <a:pt x="3738" y="7455"/>
                  </a:cubicBezTo>
                  <a:cubicBezTo>
                    <a:pt x="3122" y="7455"/>
                    <a:pt x="2711" y="7291"/>
                    <a:pt x="2465" y="6962"/>
                  </a:cubicBezTo>
                  <a:cubicBezTo>
                    <a:pt x="1849" y="6058"/>
                    <a:pt x="2218" y="4209"/>
                    <a:pt x="2383" y="3593"/>
                  </a:cubicBezTo>
                  <a:cubicBezTo>
                    <a:pt x="2506" y="3182"/>
                    <a:pt x="2259" y="2731"/>
                    <a:pt x="1849" y="2607"/>
                  </a:cubicBezTo>
                  <a:cubicBezTo>
                    <a:pt x="1777" y="2586"/>
                    <a:pt x="1703" y="2576"/>
                    <a:pt x="1631" y="2576"/>
                  </a:cubicBezTo>
                  <a:cubicBezTo>
                    <a:pt x="1290" y="2576"/>
                    <a:pt x="964" y="2803"/>
                    <a:pt x="863" y="3141"/>
                  </a:cubicBezTo>
                  <a:cubicBezTo>
                    <a:pt x="781" y="3470"/>
                    <a:pt x="0" y="6222"/>
                    <a:pt x="1232" y="7866"/>
                  </a:cubicBezTo>
                  <a:cubicBezTo>
                    <a:pt x="1643" y="8400"/>
                    <a:pt x="2383" y="9016"/>
                    <a:pt x="3738" y="9016"/>
                  </a:cubicBezTo>
                  <a:lnTo>
                    <a:pt x="3738" y="9057"/>
                  </a:lnTo>
                  <a:cubicBezTo>
                    <a:pt x="6696" y="9016"/>
                    <a:pt x="7764" y="6428"/>
                    <a:pt x="8545" y="4538"/>
                  </a:cubicBezTo>
                  <a:cubicBezTo>
                    <a:pt x="8873" y="3593"/>
                    <a:pt x="9243" y="2772"/>
                    <a:pt x="9654" y="2361"/>
                  </a:cubicBezTo>
                  <a:cubicBezTo>
                    <a:pt x="9917" y="2097"/>
                    <a:pt x="10502" y="1555"/>
                    <a:pt x="11423" y="1555"/>
                  </a:cubicBezTo>
                  <a:cubicBezTo>
                    <a:pt x="12083" y="1555"/>
                    <a:pt x="12915" y="1833"/>
                    <a:pt x="13926" y="2690"/>
                  </a:cubicBezTo>
                  <a:cubicBezTo>
                    <a:pt x="14049" y="2795"/>
                    <a:pt x="14218" y="2848"/>
                    <a:pt x="14390" y="2848"/>
                  </a:cubicBezTo>
                  <a:cubicBezTo>
                    <a:pt x="14619" y="2848"/>
                    <a:pt x="14853" y="2754"/>
                    <a:pt x="14994" y="2566"/>
                  </a:cubicBezTo>
                  <a:cubicBezTo>
                    <a:pt x="15241" y="2279"/>
                    <a:pt x="15200" y="1745"/>
                    <a:pt x="14912" y="1498"/>
                  </a:cubicBezTo>
                  <a:cubicBezTo>
                    <a:pt x="13747" y="506"/>
                    <a:pt x="12559" y="0"/>
                    <a:pt x="114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3805375" y="1297275"/>
              <a:ext cx="391300" cy="398175"/>
            </a:xfrm>
            <a:custGeom>
              <a:avLst/>
              <a:gdLst/>
              <a:ahLst/>
              <a:cxnLst/>
              <a:rect l="l" t="t" r="r" b="b"/>
              <a:pathLst>
                <a:path w="15652" h="15927" extrusionOk="0">
                  <a:moveTo>
                    <a:pt x="14785" y="1"/>
                  </a:moveTo>
                  <a:cubicBezTo>
                    <a:pt x="14639" y="1"/>
                    <a:pt x="14496" y="38"/>
                    <a:pt x="14378" y="111"/>
                  </a:cubicBezTo>
                  <a:cubicBezTo>
                    <a:pt x="12530" y="1179"/>
                    <a:pt x="12447" y="3151"/>
                    <a:pt x="12324" y="6437"/>
                  </a:cubicBezTo>
                  <a:cubicBezTo>
                    <a:pt x="12242" y="7464"/>
                    <a:pt x="12201" y="8573"/>
                    <a:pt x="12119" y="9929"/>
                  </a:cubicBezTo>
                  <a:cubicBezTo>
                    <a:pt x="11954" y="11613"/>
                    <a:pt x="11503" y="12805"/>
                    <a:pt x="10558" y="13503"/>
                  </a:cubicBezTo>
                  <a:cubicBezTo>
                    <a:pt x="9723" y="14176"/>
                    <a:pt x="8574" y="14390"/>
                    <a:pt x="7377" y="14390"/>
                  </a:cubicBezTo>
                  <a:cubicBezTo>
                    <a:pt x="6453" y="14390"/>
                    <a:pt x="5501" y="14262"/>
                    <a:pt x="4642" y="14119"/>
                  </a:cubicBezTo>
                  <a:cubicBezTo>
                    <a:pt x="1520" y="13626"/>
                    <a:pt x="1561" y="8122"/>
                    <a:pt x="1561" y="7998"/>
                  </a:cubicBezTo>
                  <a:cubicBezTo>
                    <a:pt x="1561" y="7588"/>
                    <a:pt x="1233" y="7259"/>
                    <a:pt x="822" y="7259"/>
                  </a:cubicBezTo>
                  <a:cubicBezTo>
                    <a:pt x="411" y="7259"/>
                    <a:pt x="41" y="7588"/>
                    <a:pt x="41" y="7998"/>
                  </a:cubicBezTo>
                  <a:cubicBezTo>
                    <a:pt x="41" y="8286"/>
                    <a:pt x="0" y="14941"/>
                    <a:pt x="4437" y="15680"/>
                  </a:cubicBezTo>
                  <a:cubicBezTo>
                    <a:pt x="5382" y="15804"/>
                    <a:pt x="6368" y="15927"/>
                    <a:pt x="7395" y="15927"/>
                  </a:cubicBezTo>
                  <a:cubicBezTo>
                    <a:pt x="8873" y="15927"/>
                    <a:pt x="10352" y="15680"/>
                    <a:pt x="11585" y="14735"/>
                  </a:cubicBezTo>
                  <a:cubicBezTo>
                    <a:pt x="12817" y="13750"/>
                    <a:pt x="13557" y="12188"/>
                    <a:pt x="13680" y="10011"/>
                  </a:cubicBezTo>
                  <a:cubicBezTo>
                    <a:pt x="13803" y="8697"/>
                    <a:pt x="13844" y="7505"/>
                    <a:pt x="13885" y="6478"/>
                  </a:cubicBezTo>
                  <a:cubicBezTo>
                    <a:pt x="14008" y="3397"/>
                    <a:pt x="14091" y="2042"/>
                    <a:pt x="15200" y="1425"/>
                  </a:cubicBezTo>
                  <a:cubicBezTo>
                    <a:pt x="15528" y="1220"/>
                    <a:pt x="15652" y="727"/>
                    <a:pt x="15446" y="357"/>
                  </a:cubicBezTo>
                  <a:cubicBezTo>
                    <a:pt x="15314" y="120"/>
                    <a:pt x="15046" y="1"/>
                    <a:pt x="147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3192250" y="1639975"/>
              <a:ext cx="726100" cy="422125"/>
            </a:xfrm>
            <a:custGeom>
              <a:avLst/>
              <a:gdLst/>
              <a:ahLst/>
              <a:cxnLst/>
              <a:rect l="l" t="t" r="r" b="b"/>
              <a:pathLst>
                <a:path w="29044" h="16885" extrusionOk="0">
                  <a:moveTo>
                    <a:pt x="27976" y="0"/>
                  </a:moveTo>
                  <a:cubicBezTo>
                    <a:pt x="27360" y="83"/>
                    <a:pt x="26826" y="247"/>
                    <a:pt x="26292" y="452"/>
                  </a:cubicBezTo>
                  <a:cubicBezTo>
                    <a:pt x="23662" y="1438"/>
                    <a:pt x="22019" y="3328"/>
                    <a:pt x="20294" y="5341"/>
                  </a:cubicBezTo>
                  <a:cubicBezTo>
                    <a:pt x="19308" y="6409"/>
                    <a:pt x="18404" y="7559"/>
                    <a:pt x="17213" y="8504"/>
                  </a:cubicBezTo>
                  <a:cubicBezTo>
                    <a:pt x="16242" y="9348"/>
                    <a:pt x="15390" y="9640"/>
                    <a:pt x="14530" y="9640"/>
                  </a:cubicBezTo>
                  <a:cubicBezTo>
                    <a:pt x="13716" y="9640"/>
                    <a:pt x="12893" y="9379"/>
                    <a:pt x="11955" y="9079"/>
                  </a:cubicBezTo>
                  <a:cubicBezTo>
                    <a:pt x="10826" y="8679"/>
                    <a:pt x="9503" y="8278"/>
                    <a:pt x="7930" y="8278"/>
                  </a:cubicBezTo>
                  <a:cubicBezTo>
                    <a:pt x="7728" y="8278"/>
                    <a:pt x="7523" y="8285"/>
                    <a:pt x="7313" y="8299"/>
                  </a:cubicBezTo>
                  <a:cubicBezTo>
                    <a:pt x="2630" y="8709"/>
                    <a:pt x="247" y="15159"/>
                    <a:pt x="0" y="15816"/>
                  </a:cubicBezTo>
                  <a:lnTo>
                    <a:pt x="1561" y="15816"/>
                  </a:lnTo>
                  <a:cubicBezTo>
                    <a:pt x="1274" y="16104"/>
                    <a:pt x="1027" y="16474"/>
                    <a:pt x="822" y="16884"/>
                  </a:cubicBezTo>
                  <a:cubicBezTo>
                    <a:pt x="1068" y="16843"/>
                    <a:pt x="1356" y="16679"/>
                    <a:pt x="1438" y="16391"/>
                  </a:cubicBezTo>
                  <a:cubicBezTo>
                    <a:pt x="1479" y="16309"/>
                    <a:pt x="3657" y="10229"/>
                    <a:pt x="7436" y="9860"/>
                  </a:cubicBezTo>
                  <a:cubicBezTo>
                    <a:pt x="7678" y="9834"/>
                    <a:pt x="7912" y="9823"/>
                    <a:pt x="8141" y="9823"/>
                  </a:cubicBezTo>
                  <a:cubicBezTo>
                    <a:pt x="9390" y="9823"/>
                    <a:pt x="10461" y="10170"/>
                    <a:pt x="11503" y="10517"/>
                  </a:cubicBezTo>
                  <a:cubicBezTo>
                    <a:pt x="12501" y="10856"/>
                    <a:pt x="13509" y="11196"/>
                    <a:pt x="14583" y="11196"/>
                  </a:cubicBezTo>
                  <a:cubicBezTo>
                    <a:pt x="15719" y="11196"/>
                    <a:pt x="16929" y="10816"/>
                    <a:pt x="18281" y="9654"/>
                  </a:cubicBezTo>
                  <a:cubicBezTo>
                    <a:pt x="19554" y="8586"/>
                    <a:pt x="20540" y="7395"/>
                    <a:pt x="21526" y="6286"/>
                  </a:cubicBezTo>
                  <a:cubicBezTo>
                    <a:pt x="23375" y="4108"/>
                    <a:pt x="24977" y="2260"/>
                    <a:pt x="27853" y="1603"/>
                  </a:cubicBezTo>
                  <a:cubicBezTo>
                    <a:pt x="28017" y="1520"/>
                    <a:pt x="28140" y="1520"/>
                    <a:pt x="28305" y="1479"/>
                  </a:cubicBezTo>
                  <a:cubicBezTo>
                    <a:pt x="28715" y="1438"/>
                    <a:pt x="29044" y="1027"/>
                    <a:pt x="28921" y="658"/>
                  </a:cubicBezTo>
                  <a:cubicBezTo>
                    <a:pt x="28921" y="576"/>
                    <a:pt x="28880" y="452"/>
                    <a:pt x="28797" y="370"/>
                  </a:cubicBezTo>
                  <a:cubicBezTo>
                    <a:pt x="28674" y="83"/>
                    <a:pt x="28387" y="0"/>
                    <a:pt x="280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3747850" y="1350975"/>
              <a:ext cx="211600" cy="180150"/>
            </a:xfrm>
            <a:custGeom>
              <a:avLst/>
              <a:gdLst/>
              <a:ahLst/>
              <a:cxnLst/>
              <a:rect l="l" t="t" r="r" b="b"/>
              <a:pathLst>
                <a:path w="8464" h="7206" extrusionOk="0">
                  <a:moveTo>
                    <a:pt x="2285" y="0"/>
                  </a:moveTo>
                  <a:cubicBezTo>
                    <a:pt x="1378" y="0"/>
                    <a:pt x="742" y="201"/>
                    <a:pt x="699" y="222"/>
                  </a:cubicBezTo>
                  <a:cubicBezTo>
                    <a:pt x="288" y="304"/>
                    <a:pt x="1" y="797"/>
                    <a:pt x="165" y="1208"/>
                  </a:cubicBezTo>
                  <a:cubicBezTo>
                    <a:pt x="262" y="1531"/>
                    <a:pt x="562" y="1753"/>
                    <a:pt x="886" y="1753"/>
                  </a:cubicBezTo>
                  <a:cubicBezTo>
                    <a:pt x="973" y="1753"/>
                    <a:pt x="1063" y="1736"/>
                    <a:pt x="1151" y="1701"/>
                  </a:cubicBezTo>
                  <a:cubicBezTo>
                    <a:pt x="1172" y="1701"/>
                    <a:pt x="1630" y="1567"/>
                    <a:pt x="2284" y="1567"/>
                  </a:cubicBezTo>
                  <a:cubicBezTo>
                    <a:pt x="2884" y="1567"/>
                    <a:pt x="3650" y="1680"/>
                    <a:pt x="4396" y="2112"/>
                  </a:cubicBezTo>
                  <a:cubicBezTo>
                    <a:pt x="5629" y="2851"/>
                    <a:pt x="6450" y="4330"/>
                    <a:pt x="6820" y="6549"/>
                  </a:cubicBezTo>
                  <a:cubicBezTo>
                    <a:pt x="6861" y="6959"/>
                    <a:pt x="7231" y="7206"/>
                    <a:pt x="7559" y="7206"/>
                  </a:cubicBezTo>
                  <a:lnTo>
                    <a:pt x="7765" y="7206"/>
                  </a:lnTo>
                  <a:cubicBezTo>
                    <a:pt x="8176" y="7083"/>
                    <a:pt x="8463" y="6672"/>
                    <a:pt x="8381" y="6261"/>
                  </a:cubicBezTo>
                  <a:cubicBezTo>
                    <a:pt x="7929" y="3591"/>
                    <a:pt x="6861" y="1742"/>
                    <a:pt x="5218" y="797"/>
                  </a:cubicBezTo>
                  <a:cubicBezTo>
                    <a:pt x="4177" y="169"/>
                    <a:pt x="3117" y="0"/>
                    <a:pt x="2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3885475" y="1040550"/>
              <a:ext cx="702500" cy="397125"/>
            </a:xfrm>
            <a:custGeom>
              <a:avLst/>
              <a:gdLst/>
              <a:ahLst/>
              <a:cxnLst/>
              <a:rect l="l" t="t" r="r" b="b"/>
              <a:pathLst>
                <a:path w="28100" h="15885" extrusionOk="0">
                  <a:moveTo>
                    <a:pt x="17568" y="0"/>
                  </a:moveTo>
                  <a:cubicBezTo>
                    <a:pt x="17123" y="0"/>
                    <a:pt x="16662" y="22"/>
                    <a:pt x="16186" y="69"/>
                  </a:cubicBezTo>
                  <a:cubicBezTo>
                    <a:pt x="8299" y="808"/>
                    <a:pt x="534" y="14118"/>
                    <a:pt x="206" y="14693"/>
                  </a:cubicBezTo>
                  <a:cubicBezTo>
                    <a:pt x="0" y="15104"/>
                    <a:pt x="165" y="15556"/>
                    <a:pt x="534" y="15761"/>
                  </a:cubicBezTo>
                  <a:cubicBezTo>
                    <a:pt x="699" y="15802"/>
                    <a:pt x="781" y="15885"/>
                    <a:pt x="945" y="15885"/>
                  </a:cubicBezTo>
                  <a:cubicBezTo>
                    <a:pt x="1192" y="15885"/>
                    <a:pt x="1438" y="15720"/>
                    <a:pt x="1561" y="15474"/>
                  </a:cubicBezTo>
                  <a:cubicBezTo>
                    <a:pt x="1644" y="15351"/>
                    <a:pt x="9243" y="2328"/>
                    <a:pt x="16350" y="1589"/>
                  </a:cubicBezTo>
                  <a:cubicBezTo>
                    <a:pt x="16752" y="1551"/>
                    <a:pt x="17141" y="1533"/>
                    <a:pt x="17518" y="1533"/>
                  </a:cubicBezTo>
                  <a:cubicBezTo>
                    <a:pt x="23644" y="1533"/>
                    <a:pt x="26420" y="6284"/>
                    <a:pt x="26497" y="6477"/>
                  </a:cubicBezTo>
                  <a:cubicBezTo>
                    <a:pt x="26635" y="6727"/>
                    <a:pt x="26923" y="6864"/>
                    <a:pt x="27210" y="6864"/>
                  </a:cubicBezTo>
                  <a:cubicBezTo>
                    <a:pt x="27348" y="6864"/>
                    <a:pt x="27486" y="6832"/>
                    <a:pt x="27606" y="6765"/>
                  </a:cubicBezTo>
                  <a:cubicBezTo>
                    <a:pt x="27935" y="6559"/>
                    <a:pt x="28099" y="6066"/>
                    <a:pt x="27894" y="5697"/>
                  </a:cubicBezTo>
                  <a:cubicBezTo>
                    <a:pt x="27739" y="5465"/>
                    <a:pt x="24605" y="0"/>
                    <a:pt x="17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3791000" y="1640125"/>
              <a:ext cx="615175" cy="365475"/>
            </a:xfrm>
            <a:custGeom>
              <a:avLst/>
              <a:gdLst/>
              <a:ahLst/>
              <a:cxnLst/>
              <a:rect l="l" t="t" r="r" b="b"/>
              <a:pathLst>
                <a:path w="24607" h="14619" extrusionOk="0">
                  <a:moveTo>
                    <a:pt x="23745" y="0"/>
                  </a:moveTo>
                  <a:cubicBezTo>
                    <a:pt x="23402" y="0"/>
                    <a:pt x="23063" y="198"/>
                    <a:pt x="22964" y="528"/>
                  </a:cubicBezTo>
                  <a:cubicBezTo>
                    <a:pt x="22964" y="570"/>
                    <a:pt x="20170" y="7841"/>
                    <a:pt x="14583" y="9648"/>
                  </a:cubicBezTo>
                  <a:cubicBezTo>
                    <a:pt x="12119" y="10470"/>
                    <a:pt x="9859" y="10716"/>
                    <a:pt x="7887" y="10922"/>
                  </a:cubicBezTo>
                  <a:cubicBezTo>
                    <a:pt x="5094" y="11250"/>
                    <a:pt x="2629" y="11538"/>
                    <a:pt x="411" y="13263"/>
                  </a:cubicBezTo>
                  <a:cubicBezTo>
                    <a:pt x="41" y="13510"/>
                    <a:pt x="0" y="13962"/>
                    <a:pt x="247" y="14331"/>
                  </a:cubicBezTo>
                  <a:cubicBezTo>
                    <a:pt x="411" y="14537"/>
                    <a:pt x="616" y="14619"/>
                    <a:pt x="863" y="14619"/>
                  </a:cubicBezTo>
                  <a:cubicBezTo>
                    <a:pt x="1027" y="14619"/>
                    <a:pt x="1232" y="14578"/>
                    <a:pt x="1438" y="14496"/>
                  </a:cubicBezTo>
                  <a:cubicBezTo>
                    <a:pt x="3286" y="13058"/>
                    <a:pt x="5382" y="12770"/>
                    <a:pt x="8093" y="12483"/>
                  </a:cubicBezTo>
                  <a:cubicBezTo>
                    <a:pt x="10147" y="12277"/>
                    <a:pt x="12488" y="12031"/>
                    <a:pt x="15076" y="11127"/>
                  </a:cubicBezTo>
                  <a:cubicBezTo>
                    <a:pt x="21403" y="9073"/>
                    <a:pt x="24319" y="1391"/>
                    <a:pt x="24443" y="1063"/>
                  </a:cubicBezTo>
                  <a:cubicBezTo>
                    <a:pt x="24607" y="652"/>
                    <a:pt x="24402" y="200"/>
                    <a:pt x="23991" y="36"/>
                  </a:cubicBezTo>
                  <a:cubicBezTo>
                    <a:pt x="23911" y="12"/>
                    <a:pt x="23828" y="0"/>
                    <a:pt x="237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4062125" y="1916050"/>
              <a:ext cx="578225" cy="151175"/>
            </a:xfrm>
            <a:custGeom>
              <a:avLst/>
              <a:gdLst/>
              <a:ahLst/>
              <a:cxnLst/>
              <a:rect l="l" t="t" r="r" b="b"/>
              <a:pathLst>
                <a:path w="23129" h="6047" extrusionOk="0">
                  <a:moveTo>
                    <a:pt x="22263" y="1"/>
                  </a:moveTo>
                  <a:cubicBezTo>
                    <a:pt x="22082" y="1"/>
                    <a:pt x="21902" y="65"/>
                    <a:pt x="21773" y="213"/>
                  </a:cubicBezTo>
                  <a:cubicBezTo>
                    <a:pt x="20449" y="1357"/>
                    <a:pt x="18820" y="1705"/>
                    <a:pt x="17112" y="1705"/>
                  </a:cubicBezTo>
                  <a:cubicBezTo>
                    <a:pt x="15692" y="1705"/>
                    <a:pt x="14216" y="1464"/>
                    <a:pt x="12817" y="1240"/>
                  </a:cubicBezTo>
                  <a:cubicBezTo>
                    <a:pt x="11661" y="1038"/>
                    <a:pt x="10576" y="845"/>
                    <a:pt x="9634" y="845"/>
                  </a:cubicBezTo>
                  <a:cubicBezTo>
                    <a:pt x="8668" y="845"/>
                    <a:pt x="7854" y="1048"/>
                    <a:pt x="7271" y="1651"/>
                  </a:cubicBezTo>
                  <a:cubicBezTo>
                    <a:pt x="5464" y="3541"/>
                    <a:pt x="740" y="4527"/>
                    <a:pt x="698" y="4527"/>
                  </a:cubicBezTo>
                  <a:cubicBezTo>
                    <a:pt x="288" y="4609"/>
                    <a:pt x="0" y="5020"/>
                    <a:pt x="82" y="5431"/>
                  </a:cubicBezTo>
                  <a:cubicBezTo>
                    <a:pt x="206" y="5800"/>
                    <a:pt x="493" y="6047"/>
                    <a:pt x="863" y="6047"/>
                  </a:cubicBezTo>
                  <a:cubicBezTo>
                    <a:pt x="904" y="6047"/>
                    <a:pt x="945" y="6047"/>
                    <a:pt x="1027" y="5965"/>
                  </a:cubicBezTo>
                  <a:cubicBezTo>
                    <a:pt x="1274" y="5965"/>
                    <a:pt x="6285" y="4855"/>
                    <a:pt x="8422" y="2678"/>
                  </a:cubicBezTo>
                  <a:cubicBezTo>
                    <a:pt x="8626" y="2439"/>
                    <a:pt x="9065" y="2349"/>
                    <a:pt x="9638" y="2349"/>
                  </a:cubicBezTo>
                  <a:cubicBezTo>
                    <a:pt x="10444" y="2349"/>
                    <a:pt x="11514" y="2527"/>
                    <a:pt x="12571" y="2719"/>
                  </a:cubicBezTo>
                  <a:cubicBezTo>
                    <a:pt x="13996" y="2936"/>
                    <a:pt x="15571" y="3192"/>
                    <a:pt x="17141" y="3192"/>
                  </a:cubicBezTo>
                  <a:cubicBezTo>
                    <a:pt x="19146" y="3192"/>
                    <a:pt x="21141" y="2774"/>
                    <a:pt x="22800" y="1323"/>
                  </a:cubicBezTo>
                  <a:cubicBezTo>
                    <a:pt x="23087" y="1076"/>
                    <a:pt x="23128" y="542"/>
                    <a:pt x="22841" y="254"/>
                  </a:cubicBezTo>
                  <a:cubicBezTo>
                    <a:pt x="22705" y="97"/>
                    <a:pt x="22483" y="1"/>
                    <a:pt x="22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4216175" y="1838800"/>
              <a:ext cx="73950" cy="151400"/>
            </a:xfrm>
            <a:custGeom>
              <a:avLst/>
              <a:gdLst/>
              <a:ahLst/>
              <a:cxnLst/>
              <a:rect l="l" t="t" r="r" b="b"/>
              <a:pathLst>
                <a:path w="2958" h="6056" extrusionOk="0">
                  <a:moveTo>
                    <a:pt x="830" y="0"/>
                  </a:moveTo>
                  <a:cubicBezTo>
                    <a:pt x="702" y="0"/>
                    <a:pt x="572" y="32"/>
                    <a:pt x="452" y="99"/>
                  </a:cubicBezTo>
                  <a:cubicBezTo>
                    <a:pt x="82" y="305"/>
                    <a:pt x="0" y="839"/>
                    <a:pt x="206" y="1167"/>
                  </a:cubicBezTo>
                  <a:cubicBezTo>
                    <a:pt x="206" y="1167"/>
                    <a:pt x="1315" y="3098"/>
                    <a:pt x="863" y="5152"/>
                  </a:cubicBezTo>
                  <a:cubicBezTo>
                    <a:pt x="822" y="5563"/>
                    <a:pt x="1068" y="5974"/>
                    <a:pt x="1479" y="6056"/>
                  </a:cubicBezTo>
                  <a:lnTo>
                    <a:pt x="1643" y="6056"/>
                  </a:lnTo>
                  <a:cubicBezTo>
                    <a:pt x="1972" y="6056"/>
                    <a:pt x="2342" y="5809"/>
                    <a:pt x="2383" y="5440"/>
                  </a:cubicBezTo>
                  <a:cubicBezTo>
                    <a:pt x="2958" y="2769"/>
                    <a:pt x="1561" y="469"/>
                    <a:pt x="1520" y="387"/>
                  </a:cubicBezTo>
                  <a:cubicBezTo>
                    <a:pt x="1354" y="137"/>
                    <a:pt x="1094" y="0"/>
                    <a:pt x="8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4814900" y="1728300"/>
              <a:ext cx="267050" cy="73975"/>
            </a:xfrm>
            <a:custGeom>
              <a:avLst/>
              <a:gdLst/>
              <a:ahLst/>
              <a:cxnLst/>
              <a:rect l="l" t="t" r="r" b="b"/>
              <a:pathLst>
                <a:path w="10682" h="2959" extrusionOk="0">
                  <a:moveTo>
                    <a:pt x="10640" y="0"/>
                  </a:moveTo>
                  <a:cubicBezTo>
                    <a:pt x="9572" y="1027"/>
                    <a:pt x="8011" y="1356"/>
                    <a:pt x="6532" y="1356"/>
                  </a:cubicBezTo>
                  <a:cubicBezTo>
                    <a:pt x="3862" y="1356"/>
                    <a:pt x="1233" y="288"/>
                    <a:pt x="1192" y="288"/>
                  </a:cubicBezTo>
                  <a:cubicBezTo>
                    <a:pt x="1086" y="245"/>
                    <a:pt x="977" y="225"/>
                    <a:pt x="871" y="225"/>
                  </a:cubicBezTo>
                  <a:cubicBezTo>
                    <a:pt x="567" y="225"/>
                    <a:pt x="287" y="394"/>
                    <a:pt x="165" y="699"/>
                  </a:cubicBezTo>
                  <a:cubicBezTo>
                    <a:pt x="1" y="1068"/>
                    <a:pt x="165" y="1561"/>
                    <a:pt x="576" y="1726"/>
                  </a:cubicBezTo>
                  <a:cubicBezTo>
                    <a:pt x="740" y="1808"/>
                    <a:pt x="3493" y="2958"/>
                    <a:pt x="6491" y="2958"/>
                  </a:cubicBezTo>
                  <a:cubicBezTo>
                    <a:pt x="7929" y="2958"/>
                    <a:pt x="9408" y="2671"/>
                    <a:pt x="10682" y="1931"/>
                  </a:cubicBezTo>
                  <a:cubicBezTo>
                    <a:pt x="10682" y="1315"/>
                    <a:pt x="10640" y="699"/>
                    <a:pt x="10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3325750" y="1981175"/>
              <a:ext cx="368725" cy="476975"/>
            </a:xfrm>
            <a:custGeom>
              <a:avLst/>
              <a:gdLst/>
              <a:ahLst/>
              <a:cxnLst/>
              <a:rect l="l" t="t" r="r" b="b"/>
              <a:pathLst>
                <a:path w="14749" h="19079" extrusionOk="0">
                  <a:moveTo>
                    <a:pt x="4862" y="0"/>
                  </a:moveTo>
                  <a:cubicBezTo>
                    <a:pt x="4698" y="0"/>
                    <a:pt x="4533" y="53"/>
                    <a:pt x="4396" y="155"/>
                  </a:cubicBezTo>
                  <a:cubicBezTo>
                    <a:pt x="4232" y="320"/>
                    <a:pt x="1" y="3729"/>
                    <a:pt x="822" y="9152"/>
                  </a:cubicBezTo>
                  <a:cubicBezTo>
                    <a:pt x="987" y="10302"/>
                    <a:pt x="1356" y="11411"/>
                    <a:pt x="1808" y="12479"/>
                  </a:cubicBezTo>
                  <a:cubicBezTo>
                    <a:pt x="1808" y="12562"/>
                    <a:pt x="1849" y="12562"/>
                    <a:pt x="1849" y="12603"/>
                  </a:cubicBezTo>
                  <a:cubicBezTo>
                    <a:pt x="2589" y="14123"/>
                    <a:pt x="3616" y="15560"/>
                    <a:pt x="4848" y="16711"/>
                  </a:cubicBezTo>
                  <a:cubicBezTo>
                    <a:pt x="5916" y="17738"/>
                    <a:pt x="7149" y="18518"/>
                    <a:pt x="8545" y="19052"/>
                  </a:cubicBezTo>
                  <a:cubicBezTo>
                    <a:pt x="8933" y="19071"/>
                    <a:pt x="9312" y="19079"/>
                    <a:pt x="9678" y="19079"/>
                  </a:cubicBezTo>
                  <a:cubicBezTo>
                    <a:pt x="12606" y="19079"/>
                    <a:pt x="14749" y="18559"/>
                    <a:pt x="14749" y="18559"/>
                  </a:cubicBezTo>
                  <a:cubicBezTo>
                    <a:pt x="14584" y="18436"/>
                    <a:pt x="14379" y="18354"/>
                    <a:pt x="14256" y="18354"/>
                  </a:cubicBezTo>
                  <a:cubicBezTo>
                    <a:pt x="14004" y="18367"/>
                    <a:pt x="13757" y="18374"/>
                    <a:pt x="13514" y="18374"/>
                  </a:cubicBezTo>
                  <a:cubicBezTo>
                    <a:pt x="8502" y="18374"/>
                    <a:pt x="5136" y="15602"/>
                    <a:pt x="3452" y="12233"/>
                  </a:cubicBezTo>
                  <a:cubicBezTo>
                    <a:pt x="3205" y="11740"/>
                    <a:pt x="2959" y="11206"/>
                    <a:pt x="2794" y="10631"/>
                  </a:cubicBezTo>
                  <a:cubicBezTo>
                    <a:pt x="2589" y="10097"/>
                    <a:pt x="2466" y="9481"/>
                    <a:pt x="2383" y="8905"/>
                  </a:cubicBezTo>
                  <a:cubicBezTo>
                    <a:pt x="1644" y="4428"/>
                    <a:pt x="5218" y="1552"/>
                    <a:pt x="5341" y="1388"/>
                  </a:cubicBezTo>
                  <a:cubicBezTo>
                    <a:pt x="5670" y="1141"/>
                    <a:pt x="5711" y="689"/>
                    <a:pt x="5464" y="320"/>
                  </a:cubicBezTo>
                  <a:cubicBezTo>
                    <a:pt x="5321" y="104"/>
                    <a:pt x="5093" y="0"/>
                    <a:pt x="4862" y="0"/>
                  </a:cubicBezTo>
                  <a:close/>
                </a:path>
              </a:pathLst>
            </a:custGeom>
            <a:solidFill>
              <a:srgbClr val="E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3531150" y="2213225"/>
              <a:ext cx="837025" cy="136425"/>
            </a:xfrm>
            <a:custGeom>
              <a:avLst/>
              <a:gdLst/>
              <a:ahLst/>
              <a:cxnLst/>
              <a:rect l="l" t="t" r="r" b="b"/>
              <a:pathLst>
                <a:path w="33481" h="5457" extrusionOk="0">
                  <a:moveTo>
                    <a:pt x="23649" y="1"/>
                  </a:moveTo>
                  <a:cubicBezTo>
                    <a:pt x="21691" y="1"/>
                    <a:pt x="19627" y="662"/>
                    <a:pt x="17747" y="1965"/>
                  </a:cubicBezTo>
                  <a:cubicBezTo>
                    <a:pt x="17255" y="2319"/>
                    <a:pt x="16739" y="2454"/>
                    <a:pt x="16214" y="2454"/>
                  </a:cubicBezTo>
                  <a:cubicBezTo>
                    <a:pt x="15336" y="2454"/>
                    <a:pt x="14431" y="2078"/>
                    <a:pt x="13557" y="1719"/>
                  </a:cubicBezTo>
                  <a:cubicBezTo>
                    <a:pt x="12788" y="1373"/>
                    <a:pt x="12127" y="1098"/>
                    <a:pt x="11439" y="1098"/>
                  </a:cubicBezTo>
                  <a:cubicBezTo>
                    <a:pt x="11392" y="1098"/>
                    <a:pt x="11345" y="1100"/>
                    <a:pt x="11298" y="1102"/>
                  </a:cubicBezTo>
                  <a:cubicBezTo>
                    <a:pt x="10476" y="1102"/>
                    <a:pt x="9655" y="1760"/>
                    <a:pt x="8792" y="2458"/>
                  </a:cubicBezTo>
                  <a:cubicBezTo>
                    <a:pt x="7843" y="3186"/>
                    <a:pt x="7113" y="3718"/>
                    <a:pt x="6546" y="3718"/>
                  </a:cubicBezTo>
                  <a:cubicBezTo>
                    <a:pt x="6377" y="3718"/>
                    <a:pt x="6222" y="3671"/>
                    <a:pt x="6081" y="3567"/>
                  </a:cubicBezTo>
                  <a:cubicBezTo>
                    <a:pt x="5432" y="3107"/>
                    <a:pt x="4708" y="2942"/>
                    <a:pt x="4004" y="2942"/>
                  </a:cubicBezTo>
                  <a:cubicBezTo>
                    <a:pt x="2255" y="2942"/>
                    <a:pt x="623" y="3960"/>
                    <a:pt x="535" y="4019"/>
                  </a:cubicBezTo>
                  <a:cubicBezTo>
                    <a:pt x="124" y="4307"/>
                    <a:pt x="1" y="4758"/>
                    <a:pt x="247" y="5128"/>
                  </a:cubicBezTo>
                  <a:cubicBezTo>
                    <a:pt x="412" y="5375"/>
                    <a:pt x="658" y="5457"/>
                    <a:pt x="946" y="5457"/>
                  </a:cubicBezTo>
                  <a:cubicBezTo>
                    <a:pt x="1110" y="5457"/>
                    <a:pt x="1192" y="5457"/>
                    <a:pt x="1356" y="5375"/>
                  </a:cubicBezTo>
                  <a:cubicBezTo>
                    <a:pt x="1356" y="5375"/>
                    <a:pt x="2749" y="4525"/>
                    <a:pt x="4013" y="4525"/>
                  </a:cubicBezTo>
                  <a:cubicBezTo>
                    <a:pt x="4417" y="4525"/>
                    <a:pt x="4808" y="4612"/>
                    <a:pt x="5136" y="4841"/>
                  </a:cubicBezTo>
                  <a:cubicBezTo>
                    <a:pt x="5584" y="5154"/>
                    <a:pt x="6039" y="5282"/>
                    <a:pt x="6487" y="5282"/>
                  </a:cubicBezTo>
                  <a:cubicBezTo>
                    <a:pt x="7684" y="5282"/>
                    <a:pt x="8841" y="4377"/>
                    <a:pt x="9737" y="3690"/>
                  </a:cubicBezTo>
                  <a:cubicBezTo>
                    <a:pt x="10271" y="3197"/>
                    <a:pt x="11010" y="2663"/>
                    <a:pt x="11380" y="2663"/>
                  </a:cubicBezTo>
                  <a:cubicBezTo>
                    <a:pt x="11709" y="2663"/>
                    <a:pt x="12325" y="2910"/>
                    <a:pt x="12941" y="3156"/>
                  </a:cubicBezTo>
                  <a:cubicBezTo>
                    <a:pt x="13893" y="3532"/>
                    <a:pt x="15044" y="4000"/>
                    <a:pt x="16253" y="4000"/>
                  </a:cubicBezTo>
                  <a:cubicBezTo>
                    <a:pt x="17027" y="4000"/>
                    <a:pt x="17825" y="3808"/>
                    <a:pt x="18610" y="3280"/>
                  </a:cubicBezTo>
                  <a:cubicBezTo>
                    <a:pt x="19919" y="2352"/>
                    <a:pt x="21754" y="1588"/>
                    <a:pt x="23621" y="1588"/>
                  </a:cubicBezTo>
                  <a:cubicBezTo>
                    <a:pt x="24565" y="1588"/>
                    <a:pt x="25518" y="1783"/>
                    <a:pt x="26415" y="2253"/>
                  </a:cubicBezTo>
                  <a:cubicBezTo>
                    <a:pt x="27237" y="2663"/>
                    <a:pt x="27689" y="3074"/>
                    <a:pt x="28099" y="3362"/>
                  </a:cubicBezTo>
                  <a:cubicBezTo>
                    <a:pt x="28510" y="3731"/>
                    <a:pt x="28921" y="3978"/>
                    <a:pt x="29373" y="4183"/>
                  </a:cubicBezTo>
                  <a:lnTo>
                    <a:pt x="33481" y="3239"/>
                  </a:lnTo>
                  <a:cubicBezTo>
                    <a:pt x="33399" y="2910"/>
                    <a:pt x="33070" y="2704"/>
                    <a:pt x="32783" y="2704"/>
                  </a:cubicBezTo>
                  <a:cubicBezTo>
                    <a:pt x="32097" y="2784"/>
                    <a:pt x="31573" y="2823"/>
                    <a:pt x="31157" y="2823"/>
                  </a:cubicBezTo>
                  <a:cubicBezTo>
                    <a:pt x="30077" y="2823"/>
                    <a:pt x="29720" y="2563"/>
                    <a:pt x="29126" y="2088"/>
                  </a:cubicBezTo>
                  <a:cubicBezTo>
                    <a:pt x="28675" y="1719"/>
                    <a:pt x="28099" y="1267"/>
                    <a:pt x="27196" y="815"/>
                  </a:cubicBezTo>
                  <a:cubicBezTo>
                    <a:pt x="26107" y="270"/>
                    <a:pt x="24899" y="1"/>
                    <a:pt x="23649" y="1"/>
                  </a:cubicBezTo>
                  <a:close/>
                </a:path>
              </a:pathLst>
            </a:custGeom>
            <a:solidFill>
              <a:srgbClr val="E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3837200" y="2040325"/>
              <a:ext cx="662450" cy="145025"/>
            </a:xfrm>
            <a:custGeom>
              <a:avLst/>
              <a:gdLst/>
              <a:ahLst/>
              <a:cxnLst/>
              <a:rect l="l" t="t" r="r" b="b"/>
              <a:pathLst>
                <a:path w="26498" h="5801" extrusionOk="0">
                  <a:moveTo>
                    <a:pt x="861" y="0"/>
                  </a:moveTo>
                  <a:cubicBezTo>
                    <a:pt x="680" y="0"/>
                    <a:pt x="500" y="65"/>
                    <a:pt x="370" y="213"/>
                  </a:cubicBezTo>
                  <a:cubicBezTo>
                    <a:pt x="42" y="460"/>
                    <a:pt x="1" y="994"/>
                    <a:pt x="288" y="1281"/>
                  </a:cubicBezTo>
                  <a:cubicBezTo>
                    <a:pt x="453" y="1487"/>
                    <a:pt x="4602" y="5800"/>
                    <a:pt x="9901" y="5800"/>
                  </a:cubicBezTo>
                  <a:cubicBezTo>
                    <a:pt x="10558" y="5800"/>
                    <a:pt x="11298" y="5718"/>
                    <a:pt x="11996" y="5636"/>
                  </a:cubicBezTo>
                  <a:cubicBezTo>
                    <a:pt x="14379" y="5143"/>
                    <a:pt x="16350" y="4280"/>
                    <a:pt x="18117" y="3541"/>
                  </a:cubicBezTo>
                  <a:cubicBezTo>
                    <a:pt x="20263" y="2663"/>
                    <a:pt x="22074" y="1888"/>
                    <a:pt x="23958" y="1888"/>
                  </a:cubicBezTo>
                  <a:cubicBezTo>
                    <a:pt x="24454" y="1888"/>
                    <a:pt x="24956" y="1942"/>
                    <a:pt x="25470" y="2062"/>
                  </a:cubicBezTo>
                  <a:cubicBezTo>
                    <a:pt x="25535" y="2081"/>
                    <a:pt x="25601" y="2091"/>
                    <a:pt x="25665" y="2091"/>
                  </a:cubicBezTo>
                  <a:cubicBezTo>
                    <a:pt x="26003" y="2091"/>
                    <a:pt x="26305" y="1832"/>
                    <a:pt x="26374" y="1487"/>
                  </a:cubicBezTo>
                  <a:cubicBezTo>
                    <a:pt x="26497" y="1076"/>
                    <a:pt x="26251" y="665"/>
                    <a:pt x="25840" y="583"/>
                  </a:cubicBezTo>
                  <a:cubicBezTo>
                    <a:pt x="25153" y="414"/>
                    <a:pt x="24495" y="339"/>
                    <a:pt x="23853" y="339"/>
                  </a:cubicBezTo>
                  <a:cubicBezTo>
                    <a:pt x="21691" y="339"/>
                    <a:pt x="19718" y="1184"/>
                    <a:pt x="17501" y="2103"/>
                  </a:cubicBezTo>
                  <a:cubicBezTo>
                    <a:pt x="15693" y="2842"/>
                    <a:pt x="13927" y="3582"/>
                    <a:pt x="11667" y="4116"/>
                  </a:cubicBezTo>
                  <a:cubicBezTo>
                    <a:pt x="11092" y="4242"/>
                    <a:pt x="10523" y="4299"/>
                    <a:pt x="9967" y="4299"/>
                  </a:cubicBezTo>
                  <a:cubicBezTo>
                    <a:pt x="5286" y="4299"/>
                    <a:pt x="1475" y="291"/>
                    <a:pt x="1438" y="254"/>
                  </a:cubicBezTo>
                  <a:cubicBezTo>
                    <a:pt x="1303" y="96"/>
                    <a:pt x="1081" y="0"/>
                    <a:pt x="8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4265450" y="2086675"/>
              <a:ext cx="156150" cy="92500"/>
            </a:xfrm>
            <a:custGeom>
              <a:avLst/>
              <a:gdLst/>
              <a:ahLst/>
              <a:cxnLst/>
              <a:rect l="l" t="t" r="r" b="b"/>
              <a:pathLst>
                <a:path w="6246" h="3700" extrusionOk="0">
                  <a:moveTo>
                    <a:pt x="933" y="0"/>
                  </a:moveTo>
                  <a:cubicBezTo>
                    <a:pt x="883" y="0"/>
                    <a:pt x="832" y="1"/>
                    <a:pt x="781" y="2"/>
                  </a:cubicBezTo>
                  <a:cubicBezTo>
                    <a:pt x="330" y="43"/>
                    <a:pt x="1" y="413"/>
                    <a:pt x="1" y="824"/>
                  </a:cubicBezTo>
                  <a:cubicBezTo>
                    <a:pt x="83" y="1276"/>
                    <a:pt x="412" y="1604"/>
                    <a:pt x="823" y="1604"/>
                  </a:cubicBezTo>
                  <a:cubicBezTo>
                    <a:pt x="892" y="1601"/>
                    <a:pt x="962" y="1599"/>
                    <a:pt x="1030" y="1599"/>
                  </a:cubicBezTo>
                  <a:cubicBezTo>
                    <a:pt x="3182" y="1599"/>
                    <a:pt x="4728" y="3413"/>
                    <a:pt x="4807" y="3453"/>
                  </a:cubicBezTo>
                  <a:cubicBezTo>
                    <a:pt x="4931" y="3617"/>
                    <a:pt x="5218" y="3700"/>
                    <a:pt x="5424" y="3700"/>
                  </a:cubicBezTo>
                  <a:cubicBezTo>
                    <a:pt x="5629" y="3700"/>
                    <a:pt x="5752" y="3658"/>
                    <a:pt x="5875" y="3494"/>
                  </a:cubicBezTo>
                  <a:cubicBezTo>
                    <a:pt x="6245" y="3248"/>
                    <a:pt x="6245" y="2714"/>
                    <a:pt x="5958" y="2426"/>
                  </a:cubicBezTo>
                  <a:cubicBezTo>
                    <a:pt x="5877" y="2305"/>
                    <a:pt x="3851" y="0"/>
                    <a:pt x="9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4511950" y="1953875"/>
              <a:ext cx="115050" cy="160600"/>
            </a:xfrm>
            <a:custGeom>
              <a:avLst/>
              <a:gdLst/>
              <a:ahLst/>
              <a:cxnLst/>
              <a:rect l="l" t="t" r="r" b="b"/>
              <a:pathLst>
                <a:path w="4602" h="6424" extrusionOk="0">
                  <a:moveTo>
                    <a:pt x="882" y="1"/>
                  </a:moveTo>
                  <a:cubicBezTo>
                    <a:pt x="835" y="1"/>
                    <a:pt x="787" y="5"/>
                    <a:pt x="740" y="15"/>
                  </a:cubicBezTo>
                  <a:cubicBezTo>
                    <a:pt x="329" y="138"/>
                    <a:pt x="0" y="549"/>
                    <a:pt x="123" y="960"/>
                  </a:cubicBezTo>
                  <a:cubicBezTo>
                    <a:pt x="206" y="1412"/>
                    <a:pt x="1027" y="5396"/>
                    <a:pt x="3451" y="6382"/>
                  </a:cubicBezTo>
                  <a:cubicBezTo>
                    <a:pt x="3574" y="6423"/>
                    <a:pt x="3656" y="6423"/>
                    <a:pt x="3780" y="6423"/>
                  </a:cubicBezTo>
                  <a:cubicBezTo>
                    <a:pt x="4067" y="6423"/>
                    <a:pt x="4314" y="6300"/>
                    <a:pt x="4437" y="5931"/>
                  </a:cubicBezTo>
                  <a:cubicBezTo>
                    <a:pt x="4601" y="5520"/>
                    <a:pt x="4437" y="5068"/>
                    <a:pt x="4026" y="4904"/>
                  </a:cubicBezTo>
                  <a:cubicBezTo>
                    <a:pt x="2629" y="4328"/>
                    <a:pt x="1808" y="1576"/>
                    <a:pt x="1643" y="631"/>
                  </a:cubicBezTo>
                  <a:cubicBezTo>
                    <a:pt x="1571" y="268"/>
                    <a:pt x="1241" y="1"/>
                    <a:pt x="8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4623875" y="2043975"/>
              <a:ext cx="400575" cy="136225"/>
            </a:xfrm>
            <a:custGeom>
              <a:avLst/>
              <a:gdLst/>
              <a:ahLst/>
              <a:cxnLst/>
              <a:rect l="l" t="t" r="r" b="b"/>
              <a:pathLst>
                <a:path w="16023" h="5449" extrusionOk="0">
                  <a:moveTo>
                    <a:pt x="13072" y="0"/>
                  </a:moveTo>
                  <a:cubicBezTo>
                    <a:pt x="11810" y="0"/>
                    <a:pt x="10294" y="290"/>
                    <a:pt x="8833" y="1300"/>
                  </a:cubicBezTo>
                  <a:lnTo>
                    <a:pt x="8792" y="1341"/>
                  </a:lnTo>
                  <a:cubicBezTo>
                    <a:pt x="8217" y="1751"/>
                    <a:pt x="7765" y="2121"/>
                    <a:pt x="7313" y="2409"/>
                  </a:cubicBezTo>
                  <a:cubicBezTo>
                    <a:pt x="6656" y="2819"/>
                    <a:pt x="6122" y="3148"/>
                    <a:pt x="5547" y="3395"/>
                  </a:cubicBezTo>
                  <a:cubicBezTo>
                    <a:pt x="4883" y="3704"/>
                    <a:pt x="4208" y="3859"/>
                    <a:pt x="3418" y="3859"/>
                  </a:cubicBezTo>
                  <a:cubicBezTo>
                    <a:pt x="2740" y="3859"/>
                    <a:pt x="1979" y="3745"/>
                    <a:pt x="1069" y="3518"/>
                  </a:cubicBezTo>
                  <a:cubicBezTo>
                    <a:pt x="997" y="3496"/>
                    <a:pt x="924" y="3486"/>
                    <a:pt x="851" y="3486"/>
                  </a:cubicBezTo>
                  <a:cubicBezTo>
                    <a:pt x="511" y="3486"/>
                    <a:pt x="192" y="3713"/>
                    <a:pt x="124" y="4052"/>
                  </a:cubicBezTo>
                  <a:cubicBezTo>
                    <a:pt x="1" y="4463"/>
                    <a:pt x="247" y="4956"/>
                    <a:pt x="658" y="5038"/>
                  </a:cubicBezTo>
                  <a:cubicBezTo>
                    <a:pt x="1726" y="5284"/>
                    <a:pt x="2630" y="5449"/>
                    <a:pt x="3452" y="5449"/>
                  </a:cubicBezTo>
                  <a:cubicBezTo>
                    <a:pt x="5259" y="5449"/>
                    <a:pt x="6533" y="4832"/>
                    <a:pt x="8011" y="3846"/>
                  </a:cubicBezTo>
                  <a:cubicBezTo>
                    <a:pt x="8545" y="3518"/>
                    <a:pt x="9080" y="3107"/>
                    <a:pt x="9696" y="2614"/>
                  </a:cubicBezTo>
                  <a:lnTo>
                    <a:pt x="9778" y="2573"/>
                  </a:lnTo>
                  <a:cubicBezTo>
                    <a:pt x="10891" y="1778"/>
                    <a:pt x="12061" y="1550"/>
                    <a:pt x="13043" y="1550"/>
                  </a:cubicBezTo>
                  <a:cubicBezTo>
                    <a:pt x="14091" y="1550"/>
                    <a:pt x="14923" y="1810"/>
                    <a:pt x="15242" y="1916"/>
                  </a:cubicBezTo>
                  <a:cubicBezTo>
                    <a:pt x="15570" y="1464"/>
                    <a:pt x="15776" y="1053"/>
                    <a:pt x="16022" y="519"/>
                  </a:cubicBezTo>
                  <a:cubicBezTo>
                    <a:pt x="15884" y="473"/>
                    <a:pt x="14685" y="0"/>
                    <a:pt x="13072" y="0"/>
                  </a:cubicBezTo>
                  <a:close/>
                </a:path>
              </a:pathLst>
            </a:custGeom>
            <a:solidFill>
              <a:srgbClr val="E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4712200" y="2013450"/>
              <a:ext cx="123275" cy="129775"/>
            </a:xfrm>
            <a:custGeom>
              <a:avLst/>
              <a:gdLst/>
              <a:ahLst/>
              <a:cxnLst/>
              <a:rect l="l" t="t" r="r" b="b"/>
              <a:pathLst>
                <a:path w="4931" h="5191" extrusionOk="0">
                  <a:moveTo>
                    <a:pt x="841" y="1"/>
                  </a:moveTo>
                  <a:cubicBezTo>
                    <a:pt x="794" y="1"/>
                    <a:pt x="747" y="5"/>
                    <a:pt x="699" y="15"/>
                  </a:cubicBezTo>
                  <a:cubicBezTo>
                    <a:pt x="288" y="97"/>
                    <a:pt x="1" y="508"/>
                    <a:pt x="83" y="918"/>
                  </a:cubicBezTo>
                  <a:cubicBezTo>
                    <a:pt x="370" y="2521"/>
                    <a:pt x="1439" y="5191"/>
                    <a:pt x="3821" y="5191"/>
                  </a:cubicBezTo>
                  <a:cubicBezTo>
                    <a:pt x="3903" y="5191"/>
                    <a:pt x="4027" y="5191"/>
                    <a:pt x="4232" y="5150"/>
                  </a:cubicBezTo>
                  <a:cubicBezTo>
                    <a:pt x="4643" y="5067"/>
                    <a:pt x="4930" y="4698"/>
                    <a:pt x="4889" y="4287"/>
                  </a:cubicBezTo>
                  <a:cubicBezTo>
                    <a:pt x="4851" y="3864"/>
                    <a:pt x="4488" y="3585"/>
                    <a:pt x="4105" y="3585"/>
                  </a:cubicBezTo>
                  <a:cubicBezTo>
                    <a:pt x="4079" y="3585"/>
                    <a:pt x="4053" y="3586"/>
                    <a:pt x="4027" y="3589"/>
                  </a:cubicBezTo>
                  <a:cubicBezTo>
                    <a:pt x="3969" y="3595"/>
                    <a:pt x="3913" y="3598"/>
                    <a:pt x="3858" y="3598"/>
                  </a:cubicBezTo>
                  <a:cubicBezTo>
                    <a:pt x="2180" y="3598"/>
                    <a:pt x="1603" y="671"/>
                    <a:pt x="1603" y="631"/>
                  </a:cubicBezTo>
                  <a:cubicBezTo>
                    <a:pt x="1530" y="268"/>
                    <a:pt x="1200" y="1"/>
                    <a:pt x="841" y="1"/>
                  </a:cubicBezTo>
                  <a:close/>
                </a:path>
              </a:pathLst>
            </a:custGeom>
            <a:solidFill>
              <a:srgbClr val="E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4809775" y="1872225"/>
              <a:ext cx="250600" cy="126200"/>
            </a:xfrm>
            <a:custGeom>
              <a:avLst/>
              <a:gdLst/>
              <a:ahLst/>
              <a:cxnLst/>
              <a:rect l="l" t="t" r="r" b="b"/>
              <a:pathLst>
                <a:path w="10024" h="5048" extrusionOk="0">
                  <a:moveTo>
                    <a:pt x="851" y="0"/>
                  </a:moveTo>
                  <a:cubicBezTo>
                    <a:pt x="682" y="0"/>
                    <a:pt x="511" y="53"/>
                    <a:pt x="370" y="159"/>
                  </a:cubicBezTo>
                  <a:cubicBezTo>
                    <a:pt x="82" y="405"/>
                    <a:pt x="0" y="898"/>
                    <a:pt x="288" y="1227"/>
                  </a:cubicBezTo>
                  <a:cubicBezTo>
                    <a:pt x="411" y="1391"/>
                    <a:pt x="3451" y="5047"/>
                    <a:pt x="8422" y="5047"/>
                  </a:cubicBezTo>
                  <a:cubicBezTo>
                    <a:pt x="8791" y="5047"/>
                    <a:pt x="9202" y="5047"/>
                    <a:pt x="9572" y="5006"/>
                  </a:cubicBezTo>
                  <a:cubicBezTo>
                    <a:pt x="9695" y="4472"/>
                    <a:pt x="9860" y="3897"/>
                    <a:pt x="10024" y="3363"/>
                  </a:cubicBezTo>
                  <a:lnTo>
                    <a:pt x="10024" y="3363"/>
                  </a:lnTo>
                  <a:cubicBezTo>
                    <a:pt x="9478" y="3459"/>
                    <a:pt x="8953" y="3501"/>
                    <a:pt x="8452" y="3501"/>
                  </a:cubicBezTo>
                  <a:cubicBezTo>
                    <a:pt x="4205" y="3501"/>
                    <a:pt x="1622" y="429"/>
                    <a:pt x="1438" y="282"/>
                  </a:cubicBezTo>
                  <a:cubicBezTo>
                    <a:pt x="1297" y="94"/>
                    <a:pt x="1076" y="0"/>
                    <a:pt x="8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3365800" y="2159275"/>
              <a:ext cx="247550" cy="147250"/>
            </a:xfrm>
            <a:custGeom>
              <a:avLst/>
              <a:gdLst/>
              <a:ahLst/>
              <a:cxnLst/>
              <a:rect l="l" t="t" r="r" b="b"/>
              <a:pathLst>
                <a:path w="9902" h="5890" extrusionOk="0">
                  <a:moveTo>
                    <a:pt x="9016" y="1"/>
                  </a:moveTo>
                  <a:cubicBezTo>
                    <a:pt x="8969" y="1"/>
                    <a:pt x="8922" y="6"/>
                    <a:pt x="8874" y="15"/>
                  </a:cubicBezTo>
                  <a:cubicBezTo>
                    <a:pt x="1767" y="1412"/>
                    <a:pt x="206" y="4657"/>
                    <a:pt x="165" y="4821"/>
                  </a:cubicBezTo>
                  <a:cubicBezTo>
                    <a:pt x="1" y="5232"/>
                    <a:pt x="165" y="5684"/>
                    <a:pt x="576" y="5848"/>
                  </a:cubicBezTo>
                  <a:cubicBezTo>
                    <a:pt x="658" y="5889"/>
                    <a:pt x="781" y="5889"/>
                    <a:pt x="864" y="5889"/>
                  </a:cubicBezTo>
                  <a:cubicBezTo>
                    <a:pt x="1192" y="5889"/>
                    <a:pt x="1480" y="5684"/>
                    <a:pt x="1603" y="5397"/>
                  </a:cubicBezTo>
                  <a:cubicBezTo>
                    <a:pt x="1603" y="5397"/>
                    <a:pt x="2918" y="2767"/>
                    <a:pt x="9203" y="1576"/>
                  </a:cubicBezTo>
                  <a:cubicBezTo>
                    <a:pt x="9614" y="1453"/>
                    <a:pt x="9901" y="1042"/>
                    <a:pt x="9819" y="631"/>
                  </a:cubicBezTo>
                  <a:cubicBezTo>
                    <a:pt x="9710" y="268"/>
                    <a:pt x="9376" y="1"/>
                    <a:pt x="9016" y="1"/>
                  </a:cubicBezTo>
                  <a:close/>
                </a:path>
              </a:pathLst>
            </a:custGeom>
            <a:solidFill>
              <a:srgbClr val="E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2634600" y="874850"/>
              <a:ext cx="2452225" cy="1583300"/>
            </a:xfrm>
            <a:custGeom>
              <a:avLst/>
              <a:gdLst/>
              <a:ahLst/>
              <a:cxnLst/>
              <a:rect l="l" t="t" r="r" b="b"/>
              <a:pathLst>
                <a:path w="98089" h="63332" extrusionOk="0">
                  <a:moveTo>
                    <a:pt x="19595" y="1"/>
                  </a:moveTo>
                  <a:cubicBezTo>
                    <a:pt x="13146" y="3903"/>
                    <a:pt x="11009" y="8052"/>
                    <a:pt x="11009" y="8052"/>
                  </a:cubicBezTo>
                  <a:cubicBezTo>
                    <a:pt x="11009" y="8052"/>
                    <a:pt x="10927" y="8052"/>
                    <a:pt x="10804" y="8135"/>
                  </a:cubicBezTo>
                  <a:cubicBezTo>
                    <a:pt x="10558" y="8176"/>
                    <a:pt x="10065" y="8381"/>
                    <a:pt x="9366" y="8792"/>
                  </a:cubicBezTo>
                  <a:cubicBezTo>
                    <a:pt x="7682" y="9860"/>
                    <a:pt x="4889" y="12489"/>
                    <a:pt x="2136" y="18939"/>
                  </a:cubicBezTo>
                  <a:lnTo>
                    <a:pt x="1849" y="19719"/>
                  </a:lnTo>
                  <a:cubicBezTo>
                    <a:pt x="1849" y="19760"/>
                    <a:pt x="1766" y="19884"/>
                    <a:pt x="1766" y="19925"/>
                  </a:cubicBezTo>
                  <a:lnTo>
                    <a:pt x="1315" y="21445"/>
                  </a:lnTo>
                  <a:cubicBezTo>
                    <a:pt x="0" y="26580"/>
                    <a:pt x="822" y="31797"/>
                    <a:pt x="3163" y="36028"/>
                  </a:cubicBezTo>
                  <a:cubicBezTo>
                    <a:pt x="3574" y="36809"/>
                    <a:pt x="4026" y="37548"/>
                    <a:pt x="4560" y="38205"/>
                  </a:cubicBezTo>
                  <a:cubicBezTo>
                    <a:pt x="8134" y="43094"/>
                    <a:pt x="14008" y="46421"/>
                    <a:pt x="20786" y="46421"/>
                  </a:cubicBezTo>
                  <a:lnTo>
                    <a:pt x="23826" y="46421"/>
                  </a:lnTo>
                  <a:cubicBezTo>
                    <a:pt x="23539" y="46709"/>
                    <a:pt x="23292" y="47079"/>
                    <a:pt x="23087" y="47489"/>
                  </a:cubicBezTo>
                  <a:cubicBezTo>
                    <a:pt x="21567" y="50776"/>
                    <a:pt x="22471" y="57513"/>
                    <a:pt x="26990" y="60553"/>
                  </a:cubicBezTo>
                  <a:cubicBezTo>
                    <a:pt x="29906" y="62484"/>
                    <a:pt x="33316" y="63141"/>
                    <a:pt x="36150" y="63305"/>
                  </a:cubicBezTo>
                  <a:cubicBezTo>
                    <a:pt x="36543" y="63324"/>
                    <a:pt x="36925" y="63332"/>
                    <a:pt x="37294" y="63332"/>
                  </a:cubicBezTo>
                  <a:cubicBezTo>
                    <a:pt x="40244" y="63332"/>
                    <a:pt x="42353" y="62812"/>
                    <a:pt x="42353" y="62812"/>
                  </a:cubicBezTo>
                  <a:lnTo>
                    <a:pt x="65194" y="57718"/>
                  </a:lnTo>
                  <a:lnTo>
                    <a:pt x="69302" y="56774"/>
                  </a:lnTo>
                  <a:lnTo>
                    <a:pt x="78915" y="54637"/>
                  </a:lnTo>
                  <a:cubicBezTo>
                    <a:pt x="78915" y="54637"/>
                    <a:pt x="80588" y="55108"/>
                    <a:pt x="82941" y="55108"/>
                  </a:cubicBezTo>
                  <a:cubicBezTo>
                    <a:pt x="86487" y="55108"/>
                    <a:pt x="91578" y="54039"/>
                    <a:pt x="94813" y="48681"/>
                  </a:cubicBezTo>
                  <a:cubicBezTo>
                    <a:pt x="95141" y="48229"/>
                    <a:pt x="95347" y="47818"/>
                    <a:pt x="95593" y="47284"/>
                  </a:cubicBezTo>
                  <a:cubicBezTo>
                    <a:pt x="95963" y="46586"/>
                    <a:pt x="96250" y="45764"/>
                    <a:pt x="96579" y="44901"/>
                  </a:cubicBezTo>
                  <a:cubicBezTo>
                    <a:pt x="96702" y="44367"/>
                    <a:pt x="96867" y="43792"/>
                    <a:pt x="97031" y="43258"/>
                  </a:cubicBezTo>
                  <a:cubicBezTo>
                    <a:pt x="97236" y="42437"/>
                    <a:pt x="97401" y="41615"/>
                    <a:pt x="97565" y="40670"/>
                  </a:cubicBezTo>
                  <a:cubicBezTo>
                    <a:pt x="97811" y="39068"/>
                    <a:pt x="97894" y="37548"/>
                    <a:pt x="97894" y="36069"/>
                  </a:cubicBezTo>
                  <a:cubicBezTo>
                    <a:pt x="97894" y="35453"/>
                    <a:pt x="97852" y="34837"/>
                    <a:pt x="97976" y="34221"/>
                  </a:cubicBezTo>
                  <a:cubicBezTo>
                    <a:pt x="97770" y="31674"/>
                    <a:pt x="97277" y="29332"/>
                    <a:pt x="96620" y="27114"/>
                  </a:cubicBezTo>
                  <a:lnTo>
                    <a:pt x="96620" y="27114"/>
                  </a:lnTo>
                  <a:cubicBezTo>
                    <a:pt x="98089" y="43564"/>
                    <a:pt x="71661" y="53417"/>
                    <a:pt x="56293" y="53417"/>
                  </a:cubicBezTo>
                  <a:cubicBezTo>
                    <a:pt x="54467" y="53417"/>
                    <a:pt x="52798" y="53278"/>
                    <a:pt x="51350" y="52994"/>
                  </a:cubicBezTo>
                  <a:cubicBezTo>
                    <a:pt x="37670" y="50324"/>
                    <a:pt x="38533" y="36193"/>
                    <a:pt x="38533" y="36192"/>
                  </a:cubicBezTo>
                  <a:lnTo>
                    <a:pt x="38533" y="36192"/>
                  </a:lnTo>
                  <a:cubicBezTo>
                    <a:pt x="38533" y="36192"/>
                    <a:pt x="35653" y="37314"/>
                    <a:pt x="31617" y="37314"/>
                  </a:cubicBezTo>
                  <a:cubicBezTo>
                    <a:pt x="27016" y="37314"/>
                    <a:pt x="20912" y="35856"/>
                    <a:pt x="15857" y="29620"/>
                  </a:cubicBezTo>
                  <a:cubicBezTo>
                    <a:pt x="6408" y="17994"/>
                    <a:pt x="19431" y="206"/>
                    <a:pt x="19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" name="Google Shape;146;p1"/>
          <p:cNvSpPr/>
          <p:nvPr/>
        </p:nvSpPr>
        <p:spPr>
          <a:xfrm>
            <a:off x="1037250" y="1807835"/>
            <a:ext cx="7080300" cy="18711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"/>
          <p:cNvSpPr txBox="1">
            <a:spLocks noGrp="1"/>
          </p:cNvSpPr>
          <p:nvPr>
            <p:ph type="ctrTitle"/>
          </p:nvPr>
        </p:nvSpPr>
        <p:spPr>
          <a:xfrm>
            <a:off x="1330200" y="1985515"/>
            <a:ext cx="6483600" cy="1718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 sz="1800"/>
              <a:t>Monitoring and Predicting</a:t>
            </a:r>
            <a:br>
              <a:rPr lang="en-US" sz="1800"/>
            </a:br>
            <a:r>
              <a:rPr lang="en-US" sz="1800"/>
              <a:t>Mental Health using </a:t>
            </a:r>
            <a:br>
              <a:rPr lang="en-US" sz="1800"/>
            </a:br>
            <a:r>
              <a:rPr lang="en-US" sz="1800"/>
              <a:t>Morphological and Emotion </a:t>
            </a:r>
            <a:br>
              <a:rPr lang="en-US" sz="1800"/>
            </a:br>
            <a:r>
              <a:rPr lang="en-US" sz="1800"/>
              <a:t>Analysis of Twitter Data</a:t>
            </a:r>
            <a:endParaRPr sz="1800"/>
          </a:p>
        </p:txBody>
      </p:sp>
      <p:grpSp>
        <p:nvGrpSpPr>
          <p:cNvPr id="148" name="Google Shape;148;p1"/>
          <p:cNvGrpSpPr/>
          <p:nvPr/>
        </p:nvGrpSpPr>
        <p:grpSpPr>
          <a:xfrm>
            <a:off x="3168665" y="299588"/>
            <a:ext cx="2853763" cy="1506447"/>
            <a:chOff x="3137146" y="733118"/>
            <a:chExt cx="2902193" cy="1504055"/>
          </a:xfrm>
        </p:grpSpPr>
        <p:sp>
          <p:nvSpPr>
            <p:cNvPr id="149" name="Google Shape;149;p1"/>
            <p:cNvSpPr/>
            <p:nvPr/>
          </p:nvSpPr>
          <p:spPr>
            <a:xfrm>
              <a:off x="3147833" y="793072"/>
              <a:ext cx="2772564" cy="1443260"/>
            </a:xfrm>
            <a:custGeom>
              <a:avLst/>
              <a:gdLst/>
              <a:ahLst/>
              <a:cxnLst/>
              <a:rect l="l" t="t" r="r" b="b"/>
              <a:pathLst>
                <a:path w="138317" h="72001" extrusionOk="0">
                  <a:moveTo>
                    <a:pt x="117282" y="1"/>
                  </a:moveTo>
                  <a:cubicBezTo>
                    <a:pt x="115148" y="1"/>
                    <a:pt x="112873" y="106"/>
                    <a:pt x="110464" y="316"/>
                  </a:cubicBezTo>
                  <a:cubicBezTo>
                    <a:pt x="109520" y="357"/>
                    <a:pt x="108616" y="480"/>
                    <a:pt x="107671" y="563"/>
                  </a:cubicBezTo>
                  <a:cubicBezTo>
                    <a:pt x="108698" y="1425"/>
                    <a:pt x="109725" y="2370"/>
                    <a:pt x="110711" y="3274"/>
                  </a:cubicBezTo>
                  <a:cubicBezTo>
                    <a:pt x="112970" y="3068"/>
                    <a:pt x="115107" y="3027"/>
                    <a:pt x="117119" y="3027"/>
                  </a:cubicBezTo>
                  <a:cubicBezTo>
                    <a:pt x="121967" y="3027"/>
                    <a:pt x="125952" y="3602"/>
                    <a:pt x="128992" y="4629"/>
                  </a:cubicBezTo>
                  <a:cubicBezTo>
                    <a:pt x="131949" y="5698"/>
                    <a:pt x="133962" y="7259"/>
                    <a:pt x="134825" y="9230"/>
                  </a:cubicBezTo>
                  <a:cubicBezTo>
                    <a:pt x="136591" y="13462"/>
                    <a:pt x="133264" y="19829"/>
                    <a:pt x="125705" y="27018"/>
                  </a:cubicBezTo>
                  <a:cubicBezTo>
                    <a:pt x="124514" y="28127"/>
                    <a:pt x="123240" y="29278"/>
                    <a:pt x="121844" y="30469"/>
                  </a:cubicBezTo>
                  <a:cubicBezTo>
                    <a:pt x="110957" y="39507"/>
                    <a:pt x="95265" y="48462"/>
                    <a:pt x="77601" y="55733"/>
                  </a:cubicBezTo>
                  <a:cubicBezTo>
                    <a:pt x="59854" y="62963"/>
                    <a:pt x="42395" y="67564"/>
                    <a:pt x="28305" y="68756"/>
                  </a:cubicBezTo>
                  <a:cubicBezTo>
                    <a:pt x="26113" y="68962"/>
                    <a:pt x="24034" y="69055"/>
                    <a:pt x="22089" y="69055"/>
                  </a:cubicBezTo>
                  <a:cubicBezTo>
                    <a:pt x="20936" y="69055"/>
                    <a:pt x="19829" y="69022"/>
                    <a:pt x="18774" y="68961"/>
                  </a:cubicBezTo>
                  <a:cubicBezTo>
                    <a:pt x="10846" y="68550"/>
                    <a:pt x="5628" y="66414"/>
                    <a:pt x="4150" y="62799"/>
                  </a:cubicBezTo>
                  <a:cubicBezTo>
                    <a:pt x="2424" y="58527"/>
                    <a:pt x="5793" y="52118"/>
                    <a:pt x="13516" y="44847"/>
                  </a:cubicBezTo>
                  <a:cubicBezTo>
                    <a:pt x="13516" y="43450"/>
                    <a:pt x="13557" y="42053"/>
                    <a:pt x="13639" y="40657"/>
                  </a:cubicBezTo>
                  <a:lnTo>
                    <a:pt x="13639" y="40657"/>
                  </a:lnTo>
                  <a:cubicBezTo>
                    <a:pt x="8997" y="44724"/>
                    <a:pt x="5546" y="48626"/>
                    <a:pt x="3328" y="52241"/>
                  </a:cubicBezTo>
                  <a:cubicBezTo>
                    <a:pt x="658" y="56678"/>
                    <a:pt x="1" y="60581"/>
                    <a:pt x="1315" y="63949"/>
                  </a:cubicBezTo>
                  <a:cubicBezTo>
                    <a:pt x="2671" y="67236"/>
                    <a:pt x="5916" y="69577"/>
                    <a:pt x="10928" y="70851"/>
                  </a:cubicBezTo>
                  <a:cubicBezTo>
                    <a:pt x="13598" y="71549"/>
                    <a:pt x="16679" y="71960"/>
                    <a:pt x="20212" y="72001"/>
                  </a:cubicBezTo>
                  <a:lnTo>
                    <a:pt x="21773" y="72001"/>
                  </a:lnTo>
                  <a:cubicBezTo>
                    <a:pt x="23868" y="72001"/>
                    <a:pt x="26086" y="71878"/>
                    <a:pt x="28428" y="71672"/>
                  </a:cubicBezTo>
                  <a:cubicBezTo>
                    <a:pt x="42806" y="70522"/>
                    <a:pt x="60635" y="65798"/>
                    <a:pt x="78628" y="58444"/>
                  </a:cubicBezTo>
                  <a:cubicBezTo>
                    <a:pt x="96579" y="51091"/>
                    <a:pt x="112601" y="41971"/>
                    <a:pt x="123692" y="32728"/>
                  </a:cubicBezTo>
                  <a:cubicBezTo>
                    <a:pt x="124719" y="31825"/>
                    <a:pt x="125705" y="31003"/>
                    <a:pt x="126609" y="30181"/>
                  </a:cubicBezTo>
                  <a:cubicBezTo>
                    <a:pt x="130635" y="26566"/>
                    <a:pt x="133675" y="23033"/>
                    <a:pt x="135605" y="19788"/>
                  </a:cubicBezTo>
                  <a:cubicBezTo>
                    <a:pt x="137413" y="16789"/>
                    <a:pt x="138276" y="14078"/>
                    <a:pt x="138276" y="11613"/>
                  </a:cubicBezTo>
                  <a:cubicBezTo>
                    <a:pt x="138317" y="10381"/>
                    <a:pt x="138070" y="9189"/>
                    <a:pt x="137618" y="8121"/>
                  </a:cubicBezTo>
                  <a:cubicBezTo>
                    <a:pt x="136263" y="4835"/>
                    <a:pt x="133058" y="2452"/>
                    <a:pt x="128006" y="1179"/>
                  </a:cubicBezTo>
                  <a:cubicBezTo>
                    <a:pt x="125000" y="394"/>
                    <a:pt x="121406" y="1"/>
                    <a:pt x="117282" y="1"/>
                  </a:cubicBezTo>
                  <a:close/>
                </a:path>
              </a:pathLst>
            </a:custGeom>
            <a:solidFill>
              <a:srgbClr val="2859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3137146" y="1984714"/>
              <a:ext cx="189405" cy="189405"/>
            </a:xfrm>
            <a:custGeom>
              <a:avLst/>
              <a:gdLst/>
              <a:ahLst/>
              <a:cxnLst/>
              <a:rect l="l" t="t" r="r" b="b"/>
              <a:pathLst>
                <a:path w="9449" h="9449" extrusionOk="0">
                  <a:moveTo>
                    <a:pt x="4724" y="0"/>
                  </a:moveTo>
                  <a:cubicBezTo>
                    <a:pt x="2095" y="0"/>
                    <a:pt x="0" y="2095"/>
                    <a:pt x="0" y="4724"/>
                  </a:cubicBezTo>
                  <a:cubicBezTo>
                    <a:pt x="0" y="7312"/>
                    <a:pt x="2095" y="9448"/>
                    <a:pt x="4724" y="9448"/>
                  </a:cubicBezTo>
                  <a:cubicBezTo>
                    <a:pt x="7354" y="9448"/>
                    <a:pt x="9449" y="7312"/>
                    <a:pt x="9449" y="4724"/>
                  </a:cubicBezTo>
                  <a:cubicBezTo>
                    <a:pt x="9449" y="2095"/>
                    <a:pt x="7354" y="0"/>
                    <a:pt x="47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1" name="Google Shape;151;p1"/>
            <p:cNvGrpSpPr/>
            <p:nvPr/>
          </p:nvGrpSpPr>
          <p:grpSpPr>
            <a:xfrm>
              <a:off x="3147833" y="758402"/>
              <a:ext cx="2848335" cy="1478771"/>
              <a:chOff x="2101574" y="750811"/>
              <a:chExt cx="3552426" cy="1844314"/>
            </a:xfrm>
          </p:grpSpPr>
          <p:sp>
            <p:nvSpPr>
              <p:cNvPr id="152" name="Google Shape;152;p1"/>
              <p:cNvSpPr/>
              <p:nvPr/>
            </p:nvSpPr>
            <p:spPr>
              <a:xfrm>
                <a:off x="2101574" y="848537"/>
                <a:ext cx="3552426" cy="1746588"/>
              </a:xfrm>
              <a:custGeom>
                <a:avLst/>
                <a:gdLst/>
                <a:ahLst/>
                <a:cxnLst/>
                <a:rect l="l" t="t" r="r" b="b"/>
                <a:pathLst>
                  <a:path w="138975" h="72114" extrusionOk="0">
                    <a:moveTo>
                      <a:pt x="21853" y="1"/>
                    </a:moveTo>
                    <a:cubicBezTo>
                      <a:pt x="17637" y="1"/>
                      <a:pt x="13979" y="411"/>
                      <a:pt x="10928" y="1209"/>
                    </a:cubicBezTo>
                    <a:cubicBezTo>
                      <a:pt x="5916" y="2482"/>
                      <a:pt x="2671" y="4824"/>
                      <a:pt x="1315" y="8110"/>
                    </a:cubicBezTo>
                    <a:cubicBezTo>
                      <a:pt x="1" y="11397"/>
                      <a:pt x="658" y="15381"/>
                      <a:pt x="3328" y="19859"/>
                    </a:cubicBezTo>
                    <a:cubicBezTo>
                      <a:pt x="5300" y="23145"/>
                      <a:pt x="8299" y="26637"/>
                      <a:pt x="12325" y="30252"/>
                    </a:cubicBezTo>
                    <a:cubicBezTo>
                      <a:pt x="13228" y="31074"/>
                      <a:pt x="14214" y="31978"/>
                      <a:pt x="15241" y="32799"/>
                    </a:cubicBezTo>
                    <a:cubicBezTo>
                      <a:pt x="16104" y="33498"/>
                      <a:pt x="17008" y="34237"/>
                      <a:pt x="17911" y="34935"/>
                    </a:cubicBezTo>
                    <a:cubicBezTo>
                      <a:pt x="28839" y="43480"/>
                      <a:pt x="43751" y="51737"/>
                      <a:pt x="60347" y="58557"/>
                    </a:cubicBezTo>
                    <a:cubicBezTo>
                      <a:pt x="78299" y="65910"/>
                      <a:pt x="96128" y="70634"/>
                      <a:pt x="110506" y="71825"/>
                    </a:cubicBezTo>
                    <a:cubicBezTo>
                      <a:pt x="112847" y="72031"/>
                      <a:pt x="115107" y="72113"/>
                      <a:pt x="117243" y="72113"/>
                    </a:cubicBezTo>
                    <a:lnTo>
                      <a:pt x="118722" y="72113"/>
                    </a:lnTo>
                    <a:cubicBezTo>
                      <a:pt x="122255" y="72031"/>
                      <a:pt x="125377" y="71661"/>
                      <a:pt x="128047" y="71004"/>
                    </a:cubicBezTo>
                    <a:cubicBezTo>
                      <a:pt x="133100" y="69689"/>
                      <a:pt x="136345" y="67348"/>
                      <a:pt x="137659" y="64061"/>
                    </a:cubicBezTo>
                    <a:cubicBezTo>
                      <a:pt x="138974" y="60734"/>
                      <a:pt x="138276" y="56749"/>
                      <a:pt x="135606" y="52312"/>
                    </a:cubicBezTo>
                    <a:cubicBezTo>
                      <a:pt x="133387" y="48656"/>
                      <a:pt x="129978" y="44754"/>
                      <a:pt x="125294" y="40687"/>
                    </a:cubicBezTo>
                    <a:lnTo>
                      <a:pt x="125294" y="40687"/>
                    </a:lnTo>
                    <a:cubicBezTo>
                      <a:pt x="125377" y="42083"/>
                      <a:pt x="125459" y="43480"/>
                      <a:pt x="125459" y="44836"/>
                    </a:cubicBezTo>
                    <a:cubicBezTo>
                      <a:pt x="133223" y="52107"/>
                      <a:pt x="136591" y="58557"/>
                      <a:pt x="134866" y="62829"/>
                    </a:cubicBezTo>
                    <a:cubicBezTo>
                      <a:pt x="133346" y="66485"/>
                      <a:pt x="128170" y="68580"/>
                      <a:pt x="120159" y="68991"/>
                    </a:cubicBezTo>
                    <a:cubicBezTo>
                      <a:pt x="119174" y="69032"/>
                      <a:pt x="118188" y="69032"/>
                      <a:pt x="117120" y="69032"/>
                    </a:cubicBezTo>
                    <a:cubicBezTo>
                      <a:pt x="115148" y="69032"/>
                      <a:pt x="112970" y="68950"/>
                      <a:pt x="110670" y="68744"/>
                    </a:cubicBezTo>
                    <a:cubicBezTo>
                      <a:pt x="96580" y="67553"/>
                      <a:pt x="79079" y="62911"/>
                      <a:pt x="61374" y="55681"/>
                    </a:cubicBezTo>
                    <a:cubicBezTo>
                      <a:pt x="45394" y="49231"/>
                      <a:pt x="31016" y="41262"/>
                      <a:pt x="20376" y="33087"/>
                    </a:cubicBezTo>
                    <a:cubicBezTo>
                      <a:pt x="19267" y="32224"/>
                      <a:pt x="18117" y="31320"/>
                      <a:pt x="17090" y="30458"/>
                    </a:cubicBezTo>
                    <a:cubicBezTo>
                      <a:pt x="15693" y="29307"/>
                      <a:pt x="14420" y="28157"/>
                      <a:pt x="13187" y="27048"/>
                    </a:cubicBezTo>
                    <a:cubicBezTo>
                      <a:pt x="6984" y="21133"/>
                      <a:pt x="3657" y="15792"/>
                      <a:pt x="3657" y="11725"/>
                    </a:cubicBezTo>
                    <a:cubicBezTo>
                      <a:pt x="3657" y="10862"/>
                      <a:pt x="3821" y="10082"/>
                      <a:pt x="4109" y="9301"/>
                    </a:cubicBezTo>
                    <a:cubicBezTo>
                      <a:pt x="5752" y="5276"/>
                      <a:pt x="12078" y="3057"/>
                      <a:pt x="21773" y="3057"/>
                    </a:cubicBezTo>
                    <a:cubicBezTo>
                      <a:pt x="23786" y="3057"/>
                      <a:pt x="25922" y="3139"/>
                      <a:pt x="28264" y="3345"/>
                    </a:cubicBezTo>
                    <a:lnTo>
                      <a:pt x="28305" y="3304"/>
                    </a:lnTo>
                    <a:cubicBezTo>
                      <a:pt x="28510" y="3098"/>
                      <a:pt x="28757" y="2893"/>
                      <a:pt x="28962" y="2646"/>
                    </a:cubicBezTo>
                    <a:lnTo>
                      <a:pt x="29003" y="2605"/>
                    </a:lnTo>
                    <a:cubicBezTo>
                      <a:pt x="29208" y="2441"/>
                      <a:pt x="29414" y="2236"/>
                      <a:pt x="29578" y="2071"/>
                    </a:cubicBezTo>
                    <a:cubicBezTo>
                      <a:pt x="29866" y="1743"/>
                      <a:pt x="30235" y="1496"/>
                      <a:pt x="30564" y="1209"/>
                    </a:cubicBezTo>
                    <a:cubicBezTo>
                      <a:pt x="30769" y="1003"/>
                      <a:pt x="30975" y="839"/>
                      <a:pt x="31221" y="634"/>
                    </a:cubicBezTo>
                    <a:lnTo>
                      <a:pt x="31262" y="592"/>
                    </a:lnTo>
                    <a:cubicBezTo>
                      <a:pt x="30359" y="469"/>
                      <a:pt x="29373" y="387"/>
                      <a:pt x="28510" y="305"/>
                    </a:cubicBezTo>
                    <a:cubicBezTo>
                      <a:pt x="26159" y="101"/>
                      <a:pt x="23938" y="1"/>
                      <a:pt x="21853" y="1"/>
                    </a:cubicBezTo>
                    <a:close/>
                  </a:path>
                </a:pathLst>
              </a:custGeom>
              <a:solidFill>
                <a:srgbClr val="2859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1"/>
              <p:cNvSpPr/>
              <p:nvPr/>
            </p:nvSpPr>
            <p:spPr>
              <a:xfrm>
                <a:off x="2507289" y="750811"/>
                <a:ext cx="236224" cy="236249"/>
              </a:xfrm>
              <a:custGeom>
                <a:avLst/>
                <a:gdLst/>
                <a:ahLst/>
                <a:cxnLst/>
                <a:rect l="l" t="t" r="r" b="b"/>
                <a:pathLst>
                  <a:path w="9449" h="9450" extrusionOk="0">
                    <a:moveTo>
                      <a:pt x="4724" y="1"/>
                    </a:moveTo>
                    <a:cubicBezTo>
                      <a:pt x="2095" y="1"/>
                      <a:pt x="0" y="2137"/>
                      <a:pt x="0" y="4725"/>
                    </a:cubicBezTo>
                    <a:cubicBezTo>
                      <a:pt x="0" y="7354"/>
                      <a:pt x="2095" y="9449"/>
                      <a:pt x="4724" y="9449"/>
                    </a:cubicBezTo>
                    <a:cubicBezTo>
                      <a:pt x="7353" y="9449"/>
                      <a:pt x="9449" y="7354"/>
                      <a:pt x="9449" y="4725"/>
                    </a:cubicBezTo>
                    <a:cubicBezTo>
                      <a:pt x="9449" y="2137"/>
                      <a:pt x="7353" y="1"/>
                      <a:pt x="47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4" name="Google Shape;154;p1"/>
            <p:cNvSpPr/>
            <p:nvPr/>
          </p:nvSpPr>
          <p:spPr>
            <a:xfrm>
              <a:off x="5849934" y="1972893"/>
              <a:ext cx="189405" cy="189405"/>
            </a:xfrm>
            <a:custGeom>
              <a:avLst/>
              <a:gdLst/>
              <a:ahLst/>
              <a:cxnLst/>
              <a:rect l="l" t="t" r="r" b="b"/>
              <a:pathLst>
                <a:path w="9449" h="9449" extrusionOk="0">
                  <a:moveTo>
                    <a:pt x="4724" y="0"/>
                  </a:moveTo>
                  <a:cubicBezTo>
                    <a:pt x="2095" y="0"/>
                    <a:pt x="0" y="2095"/>
                    <a:pt x="0" y="4724"/>
                  </a:cubicBezTo>
                  <a:cubicBezTo>
                    <a:pt x="0" y="7312"/>
                    <a:pt x="2095" y="9448"/>
                    <a:pt x="4724" y="9448"/>
                  </a:cubicBezTo>
                  <a:cubicBezTo>
                    <a:pt x="7354" y="9448"/>
                    <a:pt x="9449" y="7312"/>
                    <a:pt x="9449" y="4724"/>
                  </a:cubicBezTo>
                  <a:cubicBezTo>
                    <a:pt x="9449" y="2095"/>
                    <a:pt x="7354" y="0"/>
                    <a:pt x="47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5537478" y="733118"/>
              <a:ext cx="189405" cy="189425"/>
            </a:xfrm>
            <a:custGeom>
              <a:avLst/>
              <a:gdLst/>
              <a:ahLst/>
              <a:cxnLst/>
              <a:rect l="l" t="t" r="r" b="b"/>
              <a:pathLst>
                <a:path w="9449" h="9450" extrusionOk="0">
                  <a:moveTo>
                    <a:pt x="4725" y="1"/>
                  </a:moveTo>
                  <a:cubicBezTo>
                    <a:pt x="2137" y="1"/>
                    <a:pt x="1" y="2096"/>
                    <a:pt x="1" y="4725"/>
                  </a:cubicBezTo>
                  <a:cubicBezTo>
                    <a:pt x="1" y="7313"/>
                    <a:pt x="2137" y="9449"/>
                    <a:pt x="4725" y="9449"/>
                  </a:cubicBezTo>
                  <a:cubicBezTo>
                    <a:pt x="7354" y="9449"/>
                    <a:pt x="9449" y="7313"/>
                    <a:pt x="9449" y="4725"/>
                  </a:cubicBezTo>
                  <a:cubicBezTo>
                    <a:pt x="9449" y="2096"/>
                    <a:pt x="7354" y="1"/>
                    <a:pt x="47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" name="Google Shape;156;p1"/>
          <p:cNvSpPr txBox="1"/>
          <p:nvPr/>
        </p:nvSpPr>
        <p:spPr>
          <a:xfrm>
            <a:off x="229444" y="4221245"/>
            <a:ext cx="357436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Dr. Md. Saddam Hossain Mukta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Assistant Professor, Dept. Of CSE,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United International University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"/>
          <p:cNvSpPr txBox="1"/>
          <p:nvPr/>
        </p:nvSpPr>
        <p:spPr>
          <a:xfrm>
            <a:off x="202307" y="3813848"/>
            <a:ext cx="279575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Course Teacher: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"/>
          <p:cNvSpPr/>
          <p:nvPr/>
        </p:nvSpPr>
        <p:spPr>
          <a:xfrm>
            <a:off x="7800151" y="3966885"/>
            <a:ext cx="933946" cy="836343"/>
          </a:xfrm>
          <a:prstGeom prst="rect">
            <a:avLst/>
          </a:prstGeom>
          <a:solidFill>
            <a:srgbClr val="FFFFF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"/>
          <p:cNvSpPr txBox="1"/>
          <p:nvPr/>
        </p:nvSpPr>
        <p:spPr>
          <a:xfrm>
            <a:off x="5340538" y="4238727"/>
            <a:ext cx="357436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MD. Adnanul Islam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Lecturer, Dept. Of CSE,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United International University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"/>
          <p:cNvSpPr txBox="1"/>
          <p:nvPr/>
        </p:nvSpPr>
        <p:spPr>
          <a:xfrm>
            <a:off x="6083579" y="3809235"/>
            <a:ext cx="279575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Supervisor: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45039" y="4384685"/>
            <a:ext cx="654084" cy="660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801" y="0"/>
            <a:ext cx="654084" cy="660434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11"/>
          <p:cNvSpPr/>
          <p:nvPr/>
        </p:nvSpPr>
        <p:spPr>
          <a:xfrm>
            <a:off x="277027" y="714717"/>
            <a:ext cx="1551774" cy="818042"/>
          </a:xfrm>
          <a:prstGeom prst="rect">
            <a:avLst/>
          </a:prstGeom>
          <a:solidFill>
            <a:srgbClr val="FFE3D2"/>
          </a:solidFill>
          <a:ln>
            <a:noFill/>
          </a:ln>
          <a:effectLst>
            <a:outerShdw blurRad="57785" dist="33020" dir="3180000" algn="ctr">
              <a:srgbClr val="000000">
                <a:alpha val="2941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285972"/>
                </a:solidFill>
                <a:latin typeface="Arial"/>
                <a:ea typeface="Arial"/>
                <a:cs typeface="Arial"/>
                <a:sym typeface="Arial"/>
              </a:rPr>
              <a:t>Collecting users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285972"/>
                </a:solidFill>
                <a:latin typeface="Arial"/>
                <a:ea typeface="Arial"/>
                <a:cs typeface="Arial"/>
                <a:sym typeface="Arial"/>
              </a:rPr>
              <a:t>tweets by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285972"/>
                </a:solidFill>
                <a:latin typeface="Arial"/>
                <a:ea typeface="Arial"/>
                <a:cs typeface="Arial"/>
                <a:sym typeface="Arial"/>
              </a:rPr>
              <a:t>using Tweepy</a:t>
            </a:r>
            <a:endParaRPr sz="1000" b="0" i="0" u="none" strike="noStrike" cap="none">
              <a:solidFill>
                <a:srgbClr val="2859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11"/>
          <p:cNvSpPr/>
          <p:nvPr/>
        </p:nvSpPr>
        <p:spPr>
          <a:xfrm>
            <a:off x="2911158" y="2824729"/>
            <a:ext cx="1566252" cy="924268"/>
          </a:xfrm>
          <a:prstGeom prst="rect">
            <a:avLst/>
          </a:prstGeom>
          <a:solidFill>
            <a:srgbClr val="FFE3D2"/>
          </a:solidFill>
          <a:ln>
            <a:noFill/>
          </a:ln>
          <a:effectLst>
            <a:outerShdw blurRad="57785" dist="33020" dir="3180000" algn="ctr">
              <a:srgbClr val="000000">
                <a:alpha val="2941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285972"/>
                </a:solidFill>
                <a:latin typeface="Arial"/>
                <a:ea typeface="Arial"/>
                <a:cs typeface="Arial"/>
                <a:sym typeface="Arial"/>
              </a:rPr>
              <a:t>Train machine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285972"/>
                </a:solidFill>
                <a:latin typeface="Arial"/>
                <a:ea typeface="Arial"/>
                <a:cs typeface="Arial"/>
                <a:sym typeface="Arial"/>
              </a:rPr>
              <a:t> to analyze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285972"/>
                </a:solidFill>
                <a:latin typeface="Arial"/>
                <a:ea typeface="Arial"/>
                <a:cs typeface="Arial"/>
                <a:sym typeface="Arial"/>
              </a:rPr>
              <a:t>mental health</a:t>
            </a:r>
            <a:endParaRPr sz="1000" b="0" i="0" u="none" strike="noStrike" cap="none">
              <a:solidFill>
                <a:srgbClr val="2859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11"/>
          <p:cNvSpPr/>
          <p:nvPr/>
        </p:nvSpPr>
        <p:spPr>
          <a:xfrm>
            <a:off x="5322310" y="2804589"/>
            <a:ext cx="1519211" cy="964548"/>
          </a:xfrm>
          <a:prstGeom prst="rect">
            <a:avLst/>
          </a:prstGeom>
          <a:solidFill>
            <a:srgbClr val="FFE3D2"/>
          </a:solidFill>
          <a:ln>
            <a:noFill/>
          </a:ln>
          <a:effectLst>
            <a:outerShdw blurRad="57785" dist="33020" dir="3180000" algn="ctr">
              <a:srgbClr val="000000">
                <a:alpha val="2941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285972"/>
                </a:solidFill>
                <a:latin typeface="Arial"/>
                <a:ea typeface="Arial"/>
                <a:cs typeface="Arial"/>
                <a:sym typeface="Arial"/>
              </a:rPr>
              <a:t>Predicting  Result/output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285972"/>
                </a:solidFill>
                <a:latin typeface="Arial"/>
                <a:ea typeface="Arial"/>
                <a:cs typeface="Arial"/>
                <a:sym typeface="Arial"/>
              </a:rPr>
              <a:t>score</a:t>
            </a:r>
            <a:endParaRPr sz="1000" b="0" i="0" u="none" strike="noStrike" cap="none">
              <a:solidFill>
                <a:srgbClr val="2859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11"/>
          <p:cNvSpPr/>
          <p:nvPr/>
        </p:nvSpPr>
        <p:spPr>
          <a:xfrm>
            <a:off x="7529481" y="2824729"/>
            <a:ext cx="1518691" cy="944408"/>
          </a:xfrm>
          <a:prstGeom prst="rect">
            <a:avLst/>
          </a:prstGeom>
          <a:solidFill>
            <a:srgbClr val="FFE3D2"/>
          </a:solidFill>
          <a:ln>
            <a:noFill/>
          </a:ln>
          <a:effectLst>
            <a:outerShdw blurRad="57785" dist="33020" dir="3180000" algn="ctr">
              <a:srgbClr val="000000">
                <a:alpha val="2941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285972"/>
                </a:solidFill>
                <a:latin typeface="Arial"/>
                <a:ea typeface="Arial"/>
                <a:cs typeface="Arial"/>
                <a:sym typeface="Arial"/>
              </a:rPr>
              <a:t>Recommend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285972"/>
                </a:solidFill>
                <a:latin typeface="Arial"/>
                <a:ea typeface="Arial"/>
                <a:cs typeface="Arial"/>
                <a:sym typeface="Arial"/>
              </a:rPr>
              <a:t>suggestion &amp; tracking mental health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285972"/>
                </a:solidFill>
                <a:latin typeface="Arial"/>
                <a:ea typeface="Arial"/>
                <a:cs typeface="Arial"/>
                <a:sym typeface="Arial"/>
              </a:rPr>
              <a:t>in a loop</a:t>
            </a:r>
            <a:endParaRPr sz="1000" b="0" i="0" u="none" strike="noStrike" cap="none">
              <a:solidFill>
                <a:srgbClr val="2859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11"/>
          <p:cNvSpPr/>
          <p:nvPr/>
        </p:nvSpPr>
        <p:spPr>
          <a:xfrm>
            <a:off x="277027" y="2220502"/>
            <a:ext cx="1551774" cy="873992"/>
          </a:xfrm>
          <a:prstGeom prst="rect">
            <a:avLst/>
          </a:prstGeom>
          <a:solidFill>
            <a:srgbClr val="FFE3D2"/>
          </a:solidFill>
          <a:ln>
            <a:noFill/>
          </a:ln>
          <a:effectLst>
            <a:outerShdw blurRad="57785" dist="33020" dir="3180000" algn="ctr">
              <a:srgbClr val="000000">
                <a:alpha val="2941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285972"/>
                </a:solidFill>
                <a:latin typeface="Arial"/>
                <a:ea typeface="Arial"/>
                <a:cs typeface="Arial"/>
                <a:sym typeface="Arial"/>
              </a:rPr>
              <a:t>Filtering &amp;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285972"/>
                </a:solidFill>
                <a:latin typeface="Arial"/>
                <a:ea typeface="Arial"/>
                <a:cs typeface="Arial"/>
                <a:sym typeface="Arial"/>
              </a:rPr>
              <a:t>data cleaning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2859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11"/>
          <p:cNvSpPr/>
          <p:nvPr/>
        </p:nvSpPr>
        <p:spPr>
          <a:xfrm>
            <a:off x="2911158" y="1262787"/>
            <a:ext cx="1566252" cy="818042"/>
          </a:xfrm>
          <a:prstGeom prst="rect">
            <a:avLst/>
          </a:prstGeom>
          <a:solidFill>
            <a:srgbClr val="FFE3D2"/>
          </a:solidFill>
          <a:ln>
            <a:noFill/>
          </a:ln>
          <a:effectLst>
            <a:outerShdw blurRad="57785" dist="33020" dir="3180000" algn="ctr">
              <a:srgbClr val="000000">
                <a:alpha val="2941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285972"/>
                </a:solidFill>
                <a:latin typeface="Arial"/>
                <a:ea typeface="Arial"/>
                <a:cs typeface="Arial"/>
                <a:sym typeface="Arial"/>
              </a:rPr>
              <a:t>Conducting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285972"/>
                </a:solidFill>
                <a:latin typeface="Arial"/>
                <a:ea typeface="Arial"/>
                <a:cs typeface="Arial"/>
                <a:sym typeface="Arial"/>
              </a:rPr>
              <a:t>questionnaires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285972"/>
                </a:solidFill>
                <a:latin typeface="Arial"/>
                <a:ea typeface="Arial"/>
                <a:cs typeface="Arial"/>
                <a:sym typeface="Arial"/>
              </a:rPr>
              <a:t>from users directly</a:t>
            </a:r>
            <a:endParaRPr sz="1000" b="0" i="0" u="none" strike="noStrike" cap="none">
              <a:solidFill>
                <a:srgbClr val="2859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11"/>
          <p:cNvSpPr/>
          <p:nvPr/>
        </p:nvSpPr>
        <p:spPr>
          <a:xfrm>
            <a:off x="5322310" y="1193863"/>
            <a:ext cx="1519211" cy="950419"/>
          </a:xfrm>
          <a:prstGeom prst="rect">
            <a:avLst/>
          </a:prstGeom>
          <a:solidFill>
            <a:srgbClr val="FFE3D2"/>
          </a:solidFill>
          <a:ln>
            <a:noFill/>
          </a:ln>
          <a:effectLst>
            <a:outerShdw blurRad="57785" dist="33020" dir="3180000" algn="ctr">
              <a:srgbClr val="000000">
                <a:alpha val="2941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285972"/>
                </a:solidFill>
                <a:latin typeface="Arial"/>
                <a:ea typeface="Arial"/>
                <a:cs typeface="Arial"/>
                <a:sym typeface="Arial"/>
              </a:rPr>
              <a:t>Calculate score &amp; matching with predefined score</a:t>
            </a:r>
            <a:endParaRPr sz="1000" b="0" i="0" u="none" strike="noStrike" cap="none">
              <a:solidFill>
                <a:srgbClr val="2859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7" name="Google Shape;447;p11"/>
          <p:cNvCxnSpPr>
            <a:stCxn id="440" idx="2"/>
            <a:endCxn id="444" idx="0"/>
          </p:cNvCxnSpPr>
          <p:nvPr/>
        </p:nvCxnSpPr>
        <p:spPr>
          <a:xfrm>
            <a:off x="1052914" y="1532759"/>
            <a:ext cx="0" cy="687600"/>
          </a:xfrm>
          <a:prstGeom prst="straightConnector1">
            <a:avLst/>
          </a:prstGeom>
          <a:noFill/>
          <a:ln w="9525" cap="flat" cmpd="sng">
            <a:solidFill>
              <a:srgbClr val="FBA68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8" name="Google Shape;448;p11"/>
          <p:cNvCxnSpPr>
            <a:stCxn id="445" idx="3"/>
            <a:endCxn id="446" idx="1"/>
          </p:cNvCxnSpPr>
          <p:nvPr/>
        </p:nvCxnSpPr>
        <p:spPr>
          <a:xfrm rot="10800000" flipH="1">
            <a:off x="4477410" y="1669108"/>
            <a:ext cx="844800" cy="2700"/>
          </a:xfrm>
          <a:prstGeom prst="straightConnector1">
            <a:avLst/>
          </a:prstGeom>
          <a:noFill/>
          <a:ln w="9525" cap="flat" cmpd="sng">
            <a:solidFill>
              <a:srgbClr val="FBA68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9" name="Google Shape;449;p11"/>
          <p:cNvCxnSpPr>
            <a:stCxn id="441" idx="3"/>
            <a:endCxn id="442" idx="1"/>
          </p:cNvCxnSpPr>
          <p:nvPr/>
        </p:nvCxnSpPr>
        <p:spPr>
          <a:xfrm>
            <a:off x="4477410" y="3286863"/>
            <a:ext cx="844800" cy="0"/>
          </a:xfrm>
          <a:prstGeom prst="straightConnector1">
            <a:avLst/>
          </a:prstGeom>
          <a:noFill/>
          <a:ln w="9525" cap="flat" cmpd="sng">
            <a:solidFill>
              <a:srgbClr val="FBA68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0" name="Google Shape;450;p11"/>
          <p:cNvCxnSpPr>
            <a:stCxn id="446" idx="2"/>
            <a:endCxn id="442" idx="0"/>
          </p:cNvCxnSpPr>
          <p:nvPr/>
        </p:nvCxnSpPr>
        <p:spPr>
          <a:xfrm>
            <a:off x="6081916" y="2144282"/>
            <a:ext cx="0" cy="660300"/>
          </a:xfrm>
          <a:prstGeom prst="straightConnector1">
            <a:avLst/>
          </a:prstGeom>
          <a:noFill/>
          <a:ln w="9525" cap="flat" cmpd="sng">
            <a:solidFill>
              <a:srgbClr val="FBA68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1" name="Google Shape;451;p11"/>
          <p:cNvCxnSpPr>
            <a:stCxn id="442" idx="3"/>
          </p:cNvCxnSpPr>
          <p:nvPr/>
        </p:nvCxnSpPr>
        <p:spPr>
          <a:xfrm>
            <a:off x="6841521" y="3286863"/>
            <a:ext cx="674100" cy="0"/>
          </a:xfrm>
          <a:prstGeom prst="straightConnector1">
            <a:avLst/>
          </a:prstGeom>
          <a:noFill/>
          <a:ln w="9525" cap="flat" cmpd="sng">
            <a:solidFill>
              <a:srgbClr val="FBA68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2" name="Google Shape;452;p11"/>
          <p:cNvCxnSpPr>
            <a:stCxn id="444" idx="3"/>
            <a:endCxn id="445" idx="1"/>
          </p:cNvCxnSpPr>
          <p:nvPr/>
        </p:nvCxnSpPr>
        <p:spPr>
          <a:xfrm rot="10800000" flipH="1">
            <a:off x="1828801" y="1671698"/>
            <a:ext cx="1082400" cy="9858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rgbClr val="FBA68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3" name="Google Shape;453;p11"/>
          <p:cNvCxnSpPr>
            <a:stCxn id="444" idx="3"/>
            <a:endCxn id="441" idx="1"/>
          </p:cNvCxnSpPr>
          <p:nvPr/>
        </p:nvCxnSpPr>
        <p:spPr>
          <a:xfrm>
            <a:off x="1828801" y="2657498"/>
            <a:ext cx="1082400" cy="6294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rgbClr val="FBA68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54" name="Google Shape;454;p11"/>
          <p:cNvSpPr txBox="1"/>
          <p:nvPr/>
        </p:nvSpPr>
        <p:spPr>
          <a:xfrm>
            <a:off x="2911158" y="3748997"/>
            <a:ext cx="1580111" cy="57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5972"/>
              </a:buClr>
              <a:buSzPts val="1000"/>
              <a:buFont typeface="Noto Sans Symbols"/>
              <a:buChar char="▪"/>
            </a:pPr>
            <a:r>
              <a:rPr lang="en-US" sz="1050" b="0" i="0" u="none" strike="noStrike" cap="none">
                <a:solidFill>
                  <a:srgbClr val="285972"/>
                </a:solidFill>
                <a:latin typeface="Ubuntu Medium"/>
                <a:ea typeface="Ubuntu Medium"/>
                <a:cs typeface="Ubuntu Medium"/>
                <a:sym typeface="Ubuntu Medium"/>
              </a:rPr>
              <a:t>RNN</a:t>
            </a:r>
            <a:endParaRPr/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5972"/>
              </a:buClr>
              <a:buSzPts val="1000"/>
              <a:buFont typeface="Noto Sans Symbols"/>
              <a:buChar char="▪"/>
            </a:pPr>
            <a:r>
              <a:rPr lang="en-US" sz="1050" b="0" i="0" u="none" strike="noStrike" cap="none">
                <a:solidFill>
                  <a:srgbClr val="285972"/>
                </a:solidFill>
                <a:latin typeface="Ubuntu Medium"/>
                <a:ea typeface="Ubuntu Medium"/>
                <a:cs typeface="Ubuntu Medium"/>
                <a:sym typeface="Ubuntu Medium"/>
              </a:rPr>
              <a:t>BERT 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11"/>
          <p:cNvSpPr/>
          <p:nvPr/>
        </p:nvSpPr>
        <p:spPr>
          <a:xfrm>
            <a:off x="5322310" y="4118920"/>
            <a:ext cx="1519211" cy="861232"/>
          </a:xfrm>
          <a:prstGeom prst="rect">
            <a:avLst/>
          </a:prstGeom>
          <a:solidFill>
            <a:srgbClr val="FFE3D2"/>
          </a:solidFill>
          <a:ln>
            <a:noFill/>
          </a:ln>
          <a:effectLst>
            <a:outerShdw blurRad="57785" dist="33020" dir="3180000" algn="ctr">
              <a:srgbClr val="000000">
                <a:alpha val="2941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Store Results in a database (Firebase)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6" name="Google Shape;456;p11"/>
          <p:cNvCxnSpPr>
            <a:stCxn id="442" idx="2"/>
            <a:endCxn id="455" idx="0"/>
          </p:cNvCxnSpPr>
          <p:nvPr/>
        </p:nvCxnSpPr>
        <p:spPr>
          <a:xfrm>
            <a:off x="6081916" y="3769137"/>
            <a:ext cx="0" cy="349800"/>
          </a:xfrm>
          <a:prstGeom prst="straightConnector1">
            <a:avLst/>
          </a:prstGeom>
          <a:noFill/>
          <a:ln w="9525" cap="flat" cmpd="sng">
            <a:solidFill>
              <a:srgbClr val="FBA68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57" name="Google Shape;457;p11"/>
          <p:cNvSpPr txBox="1">
            <a:spLocks noGrp="1"/>
          </p:cNvSpPr>
          <p:nvPr>
            <p:ph type="title"/>
          </p:nvPr>
        </p:nvSpPr>
        <p:spPr>
          <a:xfrm>
            <a:off x="3130415" y="76202"/>
            <a:ext cx="288317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lang="en-US" sz="2800">
                <a:solidFill>
                  <a:srgbClr val="285972"/>
                </a:solidFill>
              </a:rPr>
              <a:t>Methodology</a:t>
            </a:r>
            <a:endParaRPr sz="1800">
              <a:solidFill>
                <a:srgbClr val="28597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2"/>
          <p:cNvSpPr txBox="1">
            <a:spLocks noGrp="1"/>
          </p:cNvSpPr>
          <p:nvPr>
            <p:ph type="title"/>
          </p:nvPr>
        </p:nvSpPr>
        <p:spPr>
          <a:xfrm>
            <a:off x="720000" y="2158800"/>
            <a:ext cx="7704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</a:pPr>
            <a:r>
              <a:rPr lang="en-US"/>
              <a:t>Datasets</a:t>
            </a:r>
            <a:endParaRPr/>
          </a:p>
        </p:txBody>
      </p:sp>
      <p:grpSp>
        <p:nvGrpSpPr>
          <p:cNvPr id="463" name="Google Shape;463;p12"/>
          <p:cNvGrpSpPr/>
          <p:nvPr/>
        </p:nvGrpSpPr>
        <p:grpSpPr>
          <a:xfrm>
            <a:off x="7366250" y="2561402"/>
            <a:ext cx="1525869" cy="2459613"/>
            <a:chOff x="6634300" y="1683989"/>
            <a:chExt cx="1789666" cy="2884837"/>
          </a:xfrm>
        </p:grpSpPr>
        <p:sp>
          <p:nvSpPr>
            <p:cNvPr id="464" name="Google Shape;464;p12"/>
            <p:cNvSpPr/>
            <p:nvPr/>
          </p:nvSpPr>
          <p:spPr>
            <a:xfrm>
              <a:off x="6634300" y="1683989"/>
              <a:ext cx="1789666" cy="2547231"/>
            </a:xfrm>
            <a:custGeom>
              <a:avLst/>
              <a:gdLst/>
              <a:ahLst/>
              <a:cxnLst/>
              <a:rect l="l" t="t" r="r" b="b"/>
              <a:pathLst>
                <a:path w="29485" h="41966" extrusionOk="0">
                  <a:moveTo>
                    <a:pt x="26257" y="0"/>
                  </a:moveTo>
                  <a:cubicBezTo>
                    <a:pt x="25395" y="0"/>
                    <a:pt x="23869" y="591"/>
                    <a:pt x="22189" y="3971"/>
                  </a:cubicBezTo>
                  <a:cubicBezTo>
                    <a:pt x="19575" y="9229"/>
                    <a:pt x="18572" y="12208"/>
                    <a:pt x="18572" y="12208"/>
                  </a:cubicBezTo>
                  <a:cubicBezTo>
                    <a:pt x="18572" y="12208"/>
                    <a:pt x="18191" y="12849"/>
                    <a:pt x="17677" y="12849"/>
                  </a:cubicBezTo>
                  <a:cubicBezTo>
                    <a:pt x="17511" y="12849"/>
                    <a:pt x="17330" y="12782"/>
                    <a:pt x="17144" y="12603"/>
                  </a:cubicBezTo>
                  <a:cubicBezTo>
                    <a:pt x="16446" y="11933"/>
                    <a:pt x="15518" y="10188"/>
                    <a:pt x="14383" y="10188"/>
                  </a:cubicBezTo>
                  <a:cubicBezTo>
                    <a:pt x="14282" y="10188"/>
                    <a:pt x="14179" y="10202"/>
                    <a:pt x="14074" y="10232"/>
                  </a:cubicBezTo>
                  <a:cubicBezTo>
                    <a:pt x="12736" y="10627"/>
                    <a:pt x="12311" y="12117"/>
                    <a:pt x="12584" y="14275"/>
                  </a:cubicBezTo>
                  <a:cubicBezTo>
                    <a:pt x="12858" y="16433"/>
                    <a:pt x="13253" y="21175"/>
                    <a:pt x="13314" y="21630"/>
                  </a:cubicBezTo>
                  <a:cubicBezTo>
                    <a:pt x="13338" y="21962"/>
                    <a:pt x="13195" y="22423"/>
                    <a:pt x="12843" y="22423"/>
                  </a:cubicBezTo>
                  <a:cubicBezTo>
                    <a:pt x="12744" y="22423"/>
                    <a:pt x="12627" y="22386"/>
                    <a:pt x="12493" y="22299"/>
                  </a:cubicBezTo>
                  <a:cubicBezTo>
                    <a:pt x="11998" y="21953"/>
                    <a:pt x="9652" y="19412"/>
                    <a:pt x="7894" y="19412"/>
                  </a:cubicBezTo>
                  <a:cubicBezTo>
                    <a:pt x="7492" y="19412"/>
                    <a:pt x="7120" y="19545"/>
                    <a:pt x="6809" y="19868"/>
                  </a:cubicBezTo>
                  <a:cubicBezTo>
                    <a:pt x="5137" y="21570"/>
                    <a:pt x="6870" y="27497"/>
                    <a:pt x="7022" y="28135"/>
                  </a:cubicBezTo>
                  <a:cubicBezTo>
                    <a:pt x="7235" y="28773"/>
                    <a:pt x="7083" y="29047"/>
                    <a:pt x="6779" y="29229"/>
                  </a:cubicBezTo>
                  <a:cubicBezTo>
                    <a:pt x="6758" y="29244"/>
                    <a:pt x="6734" y="29251"/>
                    <a:pt x="6707" y="29251"/>
                  </a:cubicBezTo>
                  <a:cubicBezTo>
                    <a:pt x="6335" y="29251"/>
                    <a:pt x="5371" y="27946"/>
                    <a:pt x="4408" y="27011"/>
                  </a:cubicBezTo>
                  <a:cubicBezTo>
                    <a:pt x="3688" y="26290"/>
                    <a:pt x="2835" y="25570"/>
                    <a:pt x="2075" y="25570"/>
                  </a:cubicBezTo>
                  <a:cubicBezTo>
                    <a:pt x="1745" y="25570"/>
                    <a:pt x="1432" y="25706"/>
                    <a:pt x="1156" y="26038"/>
                  </a:cubicBezTo>
                  <a:cubicBezTo>
                    <a:pt x="274" y="27102"/>
                    <a:pt x="1" y="31570"/>
                    <a:pt x="4286" y="38774"/>
                  </a:cubicBezTo>
                  <a:lnTo>
                    <a:pt x="6505" y="41965"/>
                  </a:lnTo>
                  <a:lnTo>
                    <a:pt x="10426" y="41692"/>
                  </a:lnTo>
                  <a:cubicBezTo>
                    <a:pt x="18724" y="40689"/>
                    <a:pt x="22068" y="37710"/>
                    <a:pt x="22372" y="36372"/>
                  </a:cubicBezTo>
                  <a:cubicBezTo>
                    <a:pt x="22676" y="35005"/>
                    <a:pt x="21065" y="34549"/>
                    <a:pt x="19606" y="34397"/>
                  </a:cubicBezTo>
                  <a:cubicBezTo>
                    <a:pt x="18177" y="34245"/>
                    <a:pt x="16445" y="34245"/>
                    <a:pt x="16414" y="33910"/>
                  </a:cubicBezTo>
                  <a:cubicBezTo>
                    <a:pt x="16354" y="33576"/>
                    <a:pt x="16505" y="33302"/>
                    <a:pt x="17144" y="33029"/>
                  </a:cubicBezTo>
                  <a:cubicBezTo>
                    <a:pt x="17752" y="32786"/>
                    <a:pt x="23496" y="30536"/>
                    <a:pt x="23831" y="28135"/>
                  </a:cubicBezTo>
                  <a:cubicBezTo>
                    <a:pt x="24165" y="25734"/>
                    <a:pt x="19120" y="25369"/>
                    <a:pt x="18420" y="25126"/>
                  </a:cubicBezTo>
                  <a:cubicBezTo>
                    <a:pt x="17752" y="24913"/>
                    <a:pt x="18086" y="24336"/>
                    <a:pt x="18481" y="24123"/>
                  </a:cubicBezTo>
                  <a:cubicBezTo>
                    <a:pt x="18846" y="23880"/>
                    <a:pt x="22828" y="21266"/>
                    <a:pt x="24712" y="20172"/>
                  </a:cubicBezTo>
                  <a:cubicBezTo>
                    <a:pt x="26566" y="19047"/>
                    <a:pt x="27478" y="17801"/>
                    <a:pt x="26992" y="16524"/>
                  </a:cubicBezTo>
                  <a:cubicBezTo>
                    <a:pt x="26475" y="15308"/>
                    <a:pt x="24256" y="15703"/>
                    <a:pt x="23253" y="15521"/>
                  </a:cubicBezTo>
                  <a:cubicBezTo>
                    <a:pt x="22220" y="15369"/>
                    <a:pt x="22676" y="14153"/>
                    <a:pt x="22676" y="14153"/>
                  </a:cubicBezTo>
                  <a:cubicBezTo>
                    <a:pt x="22676" y="14153"/>
                    <a:pt x="24469" y="11539"/>
                    <a:pt x="26992" y="6250"/>
                  </a:cubicBezTo>
                  <a:cubicBezTo>
                    <a:pt x="29484" y="962"/>
                    <a:pt x="26992" y="110"/>
                    <a:pt x="26992" y="110"/>
                  </a:cubicBezTo>
                  <a:lnTo>
                    <a:pt x="26992" y="171"/>
                  </a:lnTo>
                  <a:cubicBezTo>
                    <a:pt x="26992" y="171"/>
                    <a:pt x="26720" y="0"/>
                    <a:pt x="262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12"/>
            <p:cNvSpPr/>
            <p:nvPr/>
          </p:nvSpPr>
          <p:spPr>
            <a:xfrm>
              <a:off x="6864955" y="1980320"/>
              <a:ext cx="1265664" cy="2588506"/>
            </a:xfrm>
            <a:custGeom>
              <a:avLst/>
              <a:gdLst/>
              <a:ahLst/>
              <a:cxnLst/>
              <a:rect l="l" t="t" r="r" b="b"/>
              <a:pathLst>
                <a:path w="20852" h="42646" extrusionOk="0">
                  <a:moveTo>
                    <a:pt x="20852" y="1"/>
                  </a:moveTo>
                  <a:lnTo>
                    <a:pt x="20791" y="92"/>
                  </a:lnTo>
                  <a:lnTo>
                    <a:pt x="20639" y="396"/>
                  </a:lnTo>
                  <a:cubicBezTo>
                    <a:pt x="20487" y="700"/>
                    <a:pt x="20304" y="1095"/>
                    <a:pt x="20031" y="1642"/>
                  </a:cubicBezTo>
                  <a:cubicBezTo>
                    <a:pt x="19484" y="2706"/>
                    <a:pt x="18724" y="4256"/>
                    <a:pt x="17782" y="6201"/>
                  </a:cubicBezTo>
                  <a:cubicBezTo>
                    <a:pt x="15927" y="10061"/>
                    <a:pt x="13313" y="15350"/>
                    <a:pt x="10365" y="21247"/>
                  </a:cubicBezTo>
                  <a:cubicBezTo>
                    <a:pt x="7447" y="27144"/>
                    <a:pt x="4833" y="32463"/>
                    <a:pt x="2979" y="36323"/>
                  </a:cubicBezTo>
                  <a:cubicBezTo>
                    <a:pt x="2006" y="38269"/>
                    <a:pt x="1246" y="39819"/>
                    <a:pt x="760" y="40913"/>
                  </a:cubicBezTo>
                  <a:cubicBezTo>
                    <a:pt x="547" y="41460"/>
                    <a:pt x="334" y="41886"/>
                    <a:pt x="182" y="42190"/>
                  </a:cubicBezTo>
                  <a:cubicBezTo>
                    <a:pt x="122" y="42342"/>
                    <a:pt x="91" y="42433"/>
                    <a:pt x="30" y="42524"/>
                  </a:cubicBezTo>
                  <a:cubicBezTo>
                    <a:pt x="0" y="42585"/>
                    <a:pt x="0" y="42646"/>
                    <a:pt x="0" y="42646"/>
                  </a:cubicBezTo>
                  <a:cubicBezTo>
                    <a:pt x="0" y="42646"/>
                    <a:pt x="30" y="42585"/>
                    <a:pt x="91" y="42524"/>
                  </a:cubicBezTo>
                  <a:lnTo>
                    <a:pt x="243" y="42220"/>
                  </a:lnTo>
                  <a:cubicBezTo>
                    <a:pt x="395" y="41916"/>
                    <a:pt x="578" y="41490"/>
                    <a:pt x="851" y="40974"/>
                  </a:cubicBezTo>
                  <a:cubicBezTo>
                    <a:pt x="1368" y="39910"/>
                    <a:pt x="2128" y="38329"/>
                    <a:pt x="3070" y="36414"/>
                  </a:cubicBezTo>
                  <a:cubicBezTo>
                    <a:pt x="4955" y="32554"/>
                    <a:pt x="7569" y="27235"/>
                    <a:pt x="10487" y="21369"/>
                  </a:cubicBezTo>
                  <a:cubicBezTo>
                    <a:pt x="13405" y="15502"/>
                    <a:pt x="16049" y="10183"/>
                    <a:pt x="17903" y="6323"/>
                  </a:cubicBezTo>
                  <a:cubicBezTo>
                    <a:pt x="18845" y="4377"/>
                    <a:pt x="19605" y="2827"/>
                    <a:pt x="20092" y="1703"/>
                  </a:cubicBezTo>
                  <a:cubicBezTo>
                    <a:pt x="20335" y="1186"/>
                    <a:pt x="20517" y="760"/>
                    <a:pt x="20669" y="456"/>
                  </a:cubicBezTo>
                  <a:cubicBezTo>
                    <a:pt x="20760" y="304"/>
                    <a:pt x="20791" y="183"/>
                    <a:pt x="20821" y="122"/>
                  </a:cubicBezTo>
                  <a:cubicBezTo>
                    <a:pt x="20852" y="31"/>
                    <a:pt x="20852" y="1"/>
                    <a:pt x="208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12"/>
            <p:cNvSpPr/>
            <p:nvPr/>
          </p:nvSpPr>
          <p:spPr>
            <a:xfrm>
              <a:off x="7571548" y="2483997"/>
              <a:ext cx="112594" cy="416992"/>
            </a:xfrm>
            <a:custGeom>
              <a:avLst/>
              <a:gdLst/>
              <a:ahLst/>
              <a:cxnLst/>
              <a:rect l="l" t="t" r="r" b="b"/>
              <a:pathLst>
                <a:path w="1855" h="6870" extrusionOk="0">
                  <a:moveTo>
                    <a:pt x="1" y="1"/>
                  </a:moveTo>
                  <a:cubicBezTo>
                    <a:pt x="1" y="1"/>
                    <a:pt x="1" y="92"/>
                    <a:pt x="31" y="304"/>
                  </a:cubicBezTo>
                  <a:cubicBezTo>
                    <a:pt x="61" y="487"/>
                    <a:pt x="153" y="700"/>
                    <a:pt x="213" y="1004"/>
                  </a:cubicBezTo>
                  <a:cubicBezTo>
                    <a:pt x="365" y="1672"/>
                    <a:pt x="609" y="2493"/>
                    <a:pt x="821" y="3435"/>
                  </a:cubicBezTo>
                  <a:cubicBezTo>
                    <a:pt x="1095" y="4408"/>
                    <a:pt x="1277" y="5259"/>
                    <a:pt x="1490" y="5867"/>
                  </a:cubicBezTo>
                  <a:cubicBezTo>
                    <a:pt x="1551" y="6171"/>
                    <a:pt x="1612" y="6414"/>
                    <a:pt x="1703" y="6596"/>
                  </a:cubicBezTo>
                  <a:cubicBezTo>
                    <a:pt x="1764" y="6779"/>
                    <a:pt x="1824" y="6870"/>
                    <a:pt x="1824" y="6870"/>
                  </a:cubicBezTo>
                  <a:cubicBezTo>
                    <a:pt x="1855" y="6870"/>
                    <a:pt x="1824" y="6779"/>
                    <a:pt x="1764" y="6596"/>
                  </a:cubicBezTo>
                  <a:cubicBezTo>
                    <a:pt x="1703" y="6353"/>
                    <a:pt x="1672" y="6140"/>
                    <a:pt x="1581" y="5836"/>
                  </a:cubicBezTo>
                  <a:cubicBezTo>
                    <a:pt x="1399" y="5198"/>
                    <a:pt x="1216" y="4347"/>
                    <a:pt x="973" y="3405"/>
                  </a:cubicBezTo>
                  <a:cubicBezTo>
                    <a:pt x="761" y="2463"/>
                    <a:pt x="517" y="1581"/>
                    <a:pt x="335" y="973"/>
                  </a:cubicBezTo>
                  <a:cubicBezTo>
                    <a:pt x="244" y="669"/>
                    <a:pt x="183" y="456"/>
                    <a:pt x="92" y="244"/>
                  </a:cubicBezTo>
                  <a:cubicBezTo>
                    <a:pt x="31" y="6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12"/>
            <p:cNvSpPr/>
            <p:nvPr/>
          </p:nvSpPr>
          <p:spPr>
            <a:xfrm>
              <a:off x="7700715" y="2762483"/>
              <a:ext cx="479753" cy="142336"/>
            </a:xfrm>
            <a:custGeom>
              <a:avLst/>
              <a:gdLst/>
              <a:ahLst/>
              <a:cxnLst/>
              <a:rect l="l" t="t" r="r" b="b"/>
              <a:pathLst>
                <a:path w="7904" h="2345" extrusionOk="0">
                  <a:moveTo>
                    <a:pt x="7868" y="1"/>
                  </a:moveTo>
                  <a:cubicBezTo>
                    <a:pt x="7768" y="1"/>
                    <a:pt x="6045" y="477"/>
                    <a:pt x="3921" y="1097"/>
                  </a:cubicBezTo>
                  <a:cubicBezTo>
                    <a:pt x="1763" y="1735"/>
                    <a:pt x="0" y="2282"/>
                    <a:pt x="0" y="2343"/>
                  </a:cubicBezTo>
                  <a:cubicBezTo>
                    <a:pt x="1" y="2344"/>
                    <a:pt x="4" y="2344"/>
                    <a:pt x="8" y="2344"/>
                  </a:cubicBezTo>
                  <a:cubicBezTo>
                    <a:pt x="136" y="2344"/>
                    <a:pt x="1859" y="1868"/>
                    <a:pt x="3982" y="1248"/>
                  </a:cubicBezTo>
                  <a:cubicBezTo>
                    <a:pt x="6140" y="610"/>
                    <a:pt x="7903" y="33"/>
                    <a:pt x="7873" y="2"/>
                  </a:cubicBezTo>
                  <a:cubicBezTo>
                    <a:pt x="7873" y="1"/>
                    <a:pt x="7871" y="1"/>
                    <a:pt x="78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12"/>
            <p:cNvSpPr/>
            <p:nvPr/>
          </p:nvSpPr>
          <p:spPr>
            <a:xfrm>
              <a:off x="7405537" y="3419424"/>
              <a:ext cx="444670" cy="27739"/>
            </a:xfrm>
            <a:custGeom>
              <a:avLst/>
              <a:gdLst/>
              <a:ahLst/>
              <a:cxnLst/>
              <a:rect l="l" t="t" r="r" b="b"/>
              <a:pathLst>
                <a:path w="7326" h="457" extrusionOk="0">
                  <a:moveTo>
                    <a:pt x="7021" y="0"/>
                  </a:moveTo>
                  <a:cubicBezTo>
                    <a:pt x="6839" y="30"/>
                    <a:pt x="6565" y="30"/>
                    <a:pt x="6262" y="91"/>
                  </a:cubicBezTo>
                  <a:cubicBezTo>
                    <a:pt x="5562" y="152"/>
                    <a:pt x="4651" y="243"/>
                    <a:pt x="3678" y="274"/>
                  </a:cubicBezTo>
                  <a:cubicBezTo>
                    <a:pt x="2644" y="334"/>
                    <a:pt x="1733" y="334"/>
                    <a:pt x="1094" y="334"/>
                  </a:cubicBezTo>
                  <a:lnTo>
                    <a:pt x="0" y="334"/>
                  </a:lnTo>
                  <a:cubicBezTo>
                    <a:pt x="0" y="395"/>
                    <a:pt x="91" y="395"/>
                    <a:pt x="334" y="426"/>
                  </a:cubicBezTo>
                  <a:cubicBezTo>
                    <a:pt x="517" y="426"/>
                    <a:pt x="790" y="456"/>
                    <a:pt x="1125" y="456"/>
                  </a:cubicBezTo>
                  <a:cubicBezTo>
                    <a:pt x="1824" y="456"/>
                    <a:pt x="2736" y="456"/>
                    <a:pt x="3708" y="426"/>
                  </a:cubicBezTo>
                  <a:cubicBezTo>
                    <a:pt x="4742" y="334"/>
                    <a:pt x="5654" y="274"/>
                    <a:pt x="6292" y="182"/>
                  </a:cubicBezTo>
                  <a:cubicBezTo>
                    <a:pt x="6596" y="152"/>
                    <a:pt x="6869" y="122"/>
                    <a:pt x="7052" y="91"/>
                  </a:cubicBezTo>
                  <a:cubicBezTo>
                    <a:pt x="7204" y="30"/>
                    <a:pt x="7325" y="0"/>
                    <a:pt x="73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12"/>
            <p:cNvSpPr/>
            <p:nvPr/>
          </p:nvSpPr>
          <p:spPr>
            <a:xfrm>
              <a:off x="7202561" y="3085460"/>
              <a:ext cx="204854" cy="352470"/>
            </a:xfrm>
            <a:custGeom>
              <a:avLst/>
              <a:gdLst/>
              <a:ahLst/>
              <a:cxnLst/>
              <a:rect l="l" t="t" r="r" b="b"/>
              <a:pathLst>
                <a:path w="3375" h="5807" extrusionOk="0">
                  <a:moveTo>
                    <a:pt x="0" y="0"/>
                  </a:moveTo>
                  <a:lnTo>
                    <a:pt x="92" y="213"/>
                  </a:lnTo>
                  <a:cubicBezTo>
                    <a:pt x="183" y="365"/>
                    <a:pt x="304" y="608"/>
                    <a:pt x="456" y="882"/>
                  </a:cubicBezTo>
                  <a:cubicBezTo>
                    <a:pt x="760" y="1399"/>
                    <a:pt x="1156" y="2128"/>
                    <a:pt x="1611" y="2918"/>
                  </a:cubicBezTo>
                  <a:cubicBezTo>
                    <a:pt x="2067" y="3709"/>
                    <a:pt x="2523" y="4438"/>
                    <a:pt x="2827" y="4955"/>
                  </a:cubicBezTo>
                  <a:cubicBezTo>
                    <a:pt x="2979" y="5229"/>
                    <a:pt x="3131" y="5441"/>
                    <a:pt x="3222" y="5593"/>
                  </a:cubicBezTo>
                  <a:cubicBezTo>
                    <a:pt x="3283" y="5745"/>
                    <a:pt x="3374" y="5806"/>
                    <a:pt x="3374" y="5806"/>
                  </a:cubicBezTo>
                  <a:lnTo>
                    <a:pt x="3253" y="5593"/>
                  </a:lnTo>
                  <a:cubicBezTo>
                    <a:pt x="3192" y="5441"/>
                    <a:pt x="3070" y="5198"/>
                    <a:pt x="2918" y="4925"/>
                  </a:cubicBezTo>
                  <a:cubicBezTo>
                    <a:pt x="2615" y="4408"/>
                    <a:pt x="2189" y="3678"/>
                    <a:pt x="1733" y="2888"/>
                  </a:cubicBezTo>
                  <a:cubicBezTo>
                    <a:pt x="1277" y="2098"/>
                    <a:pt x="821" y="1368"/>
                    <a:pt x="517" y="821"/>
                  </a:cubicBezTo>
                  <a:cubicBezTo>
                    <a:pt x="365" y="578"/>
                    <a:pt x="213" y="365"/>
                    <a:pt x="152" y="213"/>
                  </a:cubicBezTo>
                  <a:cubicBezTo>
                    <a:pt x="61" y="6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12"/>
            <p:cNvSpPr/>
            <p:nvPr/>
          </p:nvSpPr>
          <p:spPr>
            <a:xfrm>
              <a:off x="7147204" y="3915697"/>
              <a:ext cx="562787" cy="45523"/>
            </a:xfrm>
            <a:custGeom>
              <a:avLst/>
              <a:gdLst/>
              <a:ahLst/>
              <a:cxnLst/>
              <a:rect l="l" t="t" r="r" b="b"/>
              <a:pathLst>
                <a:path w="9272" h="750" extrusionOk="0">
                  <a:moveTo>
                    <a:pt x="9271" y="0"/>
                  </a:moveTo>
                  <a:lnTo>
                    <a:pt x="9271" y="0"/>
                  </a:lnTo>
                  <a:cubicBezTo>
                    <a:pt x="9271" y="0"/>
                    <a:pt x="9119" y="1"/>
                    <a:pt x="8876" y="31"/>
                  </a:cubicBezTo>
                  <a:cubicBezTo>
                    <a:pt x="8603" y="61"/>
                    <a:pt x="8268" y="92"/>
                    <a:pt x="7904" y="152"/>
                  </a:cubicBezTo>
                  <a:cubicBezTo>
                    <a:pt x="7052" y="274"/>
                    <a:pt x="5867" y="365"/>
                    <a:pt x="4621" y="456"/>
                  </a:cubicBezTo>
                  <a:cubicBezTo>
                    <a:pt x="3344" y="578"/>
                    <a:pt x="2189" y="608"/>
                    <a:pt x="1368" y="639"/>
                  </a:cubicBezTo>
                  <a:cubicBezTo>
                    <a:pt x="973" y="639"/>
                    <a:pt x="639" y="669"/>
                    <a:pt x="365" y="669"/>
                  </a:cubicBezTo>
                  <a:cubicBezTo>
                    <a:pt x="92" y="669"/>
                    <a:pt x="1" y="730"/>
                    <a:pt x="1" y="730"/>
                  </a:cubicBezTo>
                  <a:cubicBezTo>
                    <a:pt x="1" y="743"/>
                    <a:pt x="27" y="750"/>
                    <a:pt x="75" y="750"/>
                  </a:cubicBezTo>
                  <a:cubicBezTo>
                    <a:pt x="142" y="750"/>
                    <a:pt x="253" y="735"/>
                    <a:pt x="396" y="700"/>
                  </a:cubicBezTo>
                  <a:lnTo>
                    <a:pt x="1399" y="700"/>
                  </a:lnTo>
                  <a:cubicBezTo>
                    <a:pt x="2250" y="700"/>
                    <a:pt x="3405" y="639"/>
                    <a:pt x="4682" y="548"/>
                  </a:cubicBezTo>
                  <a:cubicBezTo>
                    <a:pt x="5958" y="456"/>
                    <a:pt x="7083" y="335"/>
                    <a:pt x="7934" y="213"/>
                  </a:cubicBezTo>
                  <a:cubicBezTo>
                    <a:pt x="8359" y="152"/>
                    <a:pt x="8694" y="92"/>
                    <a:pt x="8937" y="61"/>
                  </a:cubicBezTo>
                  <a:cubicBezTo>
                    <a:pt x="9150" y="31"/>
                    <a:pt x="9271" y="0"/>
                    <a:pt x="92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2"/>
            <p:cNvSpPr/>
            <p:nvPr/>
          </p:nvSpPr>
          <p:spPr>
            <a:xfrm>
              <a:off x="6997686" y="3629160"/>
              <a:ext cx="204854" cy="352470"/>
            </a:xfrm>
            <a:custGeom>
              <a:avLst/>
              <a:gdLst/>
              <a:ahLst/>
              <a:cxnLst/>
              <a:rect l="l" t="t" r="r" b="b"/>
              <a:pathLst>
                <a:path w="3375" h="5807" extrusionOk="0">
                  <a:moveTo>
                    <a:pt x="0" y="0"/>
                  </a:moveTo>
                  <a:lnTo>
                    <a:pt x="92" y="213"/>
                  </a:lnTo>
                  <a:cubicBezTo>
                    <a:pt x="183" y="365"/>
                    <a:pt x="304" y="608"/>
                    <a:pt x="456" y="882"/>
                  </a:cubicBezTo>
                  <a:cubicBezTo>
                    <a:pt x="760" y="1399"/>
                    <a:pt x="1156" y="2128"/>
                    <a:pt x="1611" y="2918"/>
                  </a:cubicBezTo>
                  <a:cubicBezTo>
                    <a:pt x="2067" y="3709"/>
                    <a:pt x="2523" y="4438"/>
                    <a:pt x="2827" y="4955"/>
                  </a:cubicBezTo>
                  <a:cubicBezTo>
                    <a:pt x="2979" y="5229"/>
                    <a:pt x="3131" y="5441"/>
                    <a:pt x="3222" y="5593"/>
                  </a:cubicBezTo>
                  <a:cubicBezTo>
                    <a:pt x="3283" y="5745"/>
                    <a:pt x="3374" y="5806"/>
                    <a:pt x="3374" y="5806"/>
                  </a:cubicBezTo>
                  <a:lnTo>
                    <a:pt x="3253" y="5593"/>
                  </a:lnTo>
                  <a:cubicBezTo>
                    <a:pt x="3192" y="5441"/>
                    <a:pt x="3070" y="5198"/>
                    <a:pt x="2918" y="4925"/>
                  </a:cubicBezTo>
                  <a:cubicBezTo>
                    <a:pt x="2615" y="4408"/>
                    <a:pt x="2189" y="3678"/>
                    <a:pt x="1733" y="2888"/>
                  </a:cubicBezTo>
                  <a:cubicBezTo>
                    <a:pt x="1277" y="2098"/>
                    <a:pt x="821" y="1368"/>
                    <a:pt x="517" y="821"/>
                  </a:cubicBezTo>
                  <a:cubicBezTo>
                    <a:pt x="365" y="578"/>
                    <a:pt x="213" y="365"/>
                    <a:pt x="152" y="213"/>
                  </a:cubicBezTo>
                  <a:cubicBezTo>
                    <a:pt x="61" y="6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2" name="Google Shape;472;p12"/>
          <p:cNvGrpSpPr/>
          <p:nvPr/>
        </p:nvGrpSpPr>
        <p:grpSpPr>
          <a:xfrm rot="-1966488">
            <a:off x="6614558" y="2466924"/>
            <a:ext cx="1525720" cy="2459372"/>
            <a:chOff x="6634300" y="1683989"/>
            <a:chExt cx="1789666" cy="2884837"/>
          </a:xfrm>
        </p:grpSpPr>
        <p:sp>
          <p:nvSpPr>
            <p:cNvPr id="473" name="Google Shape;473;p12"/>
            <p:cNvSpPr/>
            <p:nvPr/>
          </p:nvSpPr>
          <p:spPr>
            <a:xfrm>
              <a:off x="6634300" y="1683989"/>
              <a:ext cx="1789666" cy="2547231"/>
            </a:xfrm>
            <a:custGeom>
              <a:avLst/>
              <a:gdLst/>
              <a:ahLst/>
              <a:cxnLst/>
              <a:rect l="l" t="t" r="r" b="b"/>
              <a:pathLst>
                <a:path w="29485" h="41966" extrusionOk="0">
                  <a:moveTo>
                    <a:pt x="26257" y="0"/>
                  </a:moveTo>
                  <a:cubicBezTo>
                    <a:pt x="25395" y="0"/>
                    <a:pt x="23869" y="591"/>
                    <a:pt x="22189" y="3971"/>
                  </a:cubicBezTo>
                  <a:cubicBezTo>
                    <a:pt x="19575" y="9229"/>
                    <a:pt x="18572" y="12208"/>
                    <a:pt x="18572" y="12208"/>
                  </a:cubicBezTo>
                  <a:cubicBezTo>
                    <a:pt x="18572" y="12208"/>
                    <a:pt x="18191" y="12849"/>
                    <a:pt x="17677" y="12849"/>
                  </a:cubicBezTo>
                  <a:cubicBezTo>
                    <a:pt x="17511" y="12849"/>
                    <a:pt x="17330" y="12782"/>
                    <a:pt x="17144" y="12603"/>
                  </a:cubicBezTo>
                  <a:cubicBezTo>
                    <a:pt x="16446" y="11933"/>
                    <a:pt x="15518" y="10188"/>
                    <a:pt x="14383" y="10188"/>
                  </a:cubicBezTo>
                  <a:cubicBezTo>
                    <a:pt x="14282" y="10188"/>
                    <a:pt x="14179" y="10202"/>
                    <a:pt x="14074" y="10232"/>
                  </a:cubicBezTo>
                  <a:cubicBezTo>
                    <a:pt x="12736" y="10627"/>
                    <a:pt x="12311" y="12117"/>
                    <a:pt x="12584" y="14275"/>
                  </a:cubicBezTo>
                  <a:cubicBezTo>
                    <a:pt x="12858" y="16433"/>
                    <a:pt x="13253" y="21175"/>
                    <a:pt x="13314" y="21630"/>
                  </a:cubicBezTo>
                  <a:cubicBezTo>
                    <a:pt x="13338" y="21962"/>
                    <a:pt x="13195" y="22423"/>
                    <a:pt x="12843" y="22423"/>
                  </a:cubicBezTo>
                  <a:cubicBezTo>
                    <a:pt x="12744" y="22423"/>
                    <a:pt x="12627" y="22386"/>
                    <a:pt x="12493" y="22299"/>
                  </a:cubicBezTo>
                  <a:cubicBezTo>
                    <a:pt x="11998" y="21953"/>
                    <a:pt x="9652" y="19412"/>
                    <a:pt x="7894" y="19412"/>
                  </a:cubicBezTo>
                  <a:cubicBezTo>
                    <a:pt x="7492" y="19412"/>
                    <a:pt x="7120" y="19545"/>
                    <a:pt x="6809" y="19868"/>
                  </a:cubicBezTo>
                  <a:cubicBezTo>
                    <a:pt x="5137" y="21570"/>
                    <a:pt x="6870" y="27497"/>
                    <a:pt x="7022" y="28135"/>
                  </a:cubicBezTo>
                  <a:cubicBezTo>
                    <a:pt x="7235" y="28773"/>
                    <a:pt x="7083" y="29047"/>
                    <a:pt x="6779" y="29229"/>
                  </a:cubicBezTo>
                  <a:cubicBezTo>
                    <a:pt x="6758" y="29244"/>
                    <a:pt x="6734" y="29251"/>
                    <a:pt x="6707" y="29251"/>
                  </a:cubicBezTo>
                  <a:cubicBezTo>
                    <a:pt x="6335" y="29251"/>
                    <a:pt x="5371" y="27946"/>
                    <a:pt x="4408" y="27011"/>
                  </a:cubicBezTo>
                  <a:cubicBezTo>
                    <a:pt x="3688" y="26290"/>
                    <a:pt x="2835" y="25570"/>
                    <a:pt x="2075" y="25570"/>
                  </a:cubicBezTo>
                  <a:cubicBezTo>
                    <a:pt x="1745" y="25570"/>
                    <a:pt x="1432" y="25706"/>
                    <a:pt x="1156" y="26038"/>
                  </a:cubicBezTo>
                  <a:cubicBezTo>
                    <a:pt x="274" y="27102"/>
                    <a:pt x="1" y="31570"/>
                    <a:pt x="4286" y="38774"/>
                  </a:cubicBezTo>
                  <a:lnTo>
                    <a:pt x="6505" y="41965"/>
                  </a:lnTo>
                  <a:lnTo>
                    <a:pt x="10426" y="41692"/>
                  </a:lnTo>
                  <a:cubicBezTo>
                    <a:pt x="18724" y="40689"/>
                    <a:pt x="22068" y="37710"/>
                    <a:pt x="22372" y="36372"/>
                  </a:cubicBezTo>
                  <a:cubicBezTo>
                    <a:pt x="22676" y="35005"/>
                    <a:pt x="21065" y="34549"/>
                    <a:pt x="19606" y="34397"/>
                  </a:cubicBezTo>
                  <a:cubicBezTo>
                    <a:pt x="18177" y="34245"/>
                    <a:pt x="16445" y="34245"/>
                    <a:pt x="16414" y="33910"/>
                  </a:cubicBezTo>
                  <a:cubicBezTo>
                    <a:pt x="16354" y="33576"/>
                    <a:pt x="16505" y="33302"/>
                    <a:pt x="17144" y="33029"/>
                  </a:cubicBezTo>
                  <a:cubicBezTo>
                    <a:pt x="17752" y="32786"/>
                    <a:pt x="23496" y="30536"/>
                    <a:pt x="23831" y="28135"/>
                  </a:cubicBezTo>
                  <a:cubicBezTo>
                    <a:pt x="24165" y="25734"/>
                    <a:pt x="19120" y="25369"/>
                    <a:pt x="18420" y="25126"/>
                  </a:cubicBezTo>
                  <a:cubicBezTo>
                    <a:pt x="17752" y="24913"/>
                    <a:pt x="18086" y="24336"/>
                    <a:pt x="18481" y="24123"/>
                  </a:cubicBezTo>
                  <a:cubicBezTo>
                    <a:pt x="18846" y="23880"/>
                    <a:pt x="22828" y="21266"/>
                    <a:pt x="24712" y="20172"/>
                  </a:cubicBezTo>
                  <a:cubicBezTo>
                    <a:pt x="26566" y="19047"/>
                    <a:pt x="27478" y="17801"/>
                    <a:pt x="26992" y="16524"/>
                  </a:cubicBezTo>
                  <a:cubicBezTo>
                    <a:pt x="26475" y="15308"/>
                    <a:pt x="24256" y="15703"/>
                    <a:pt x="23253" y="15521"/>
                  </a:cubicBezTo>
                  <a:cubicBezTo>
                    <a:pt x="22220" y="15369"/>
                    <a:pt x="22676" y="14153"/>
                    <a:pt x="22676" y="14153"/>
                  </a:cubicBezTo>
                  <a:cubicBezTo>
                    <a:pt x="22676" y="14153"/>
                    <a:pt x="24469" y="11539"/>
                    <a:pt x="26992" y="6250"/>
                  </a:cubicBezTo>
                  <a:cubicBezTo>
                    <a:pt x="29484" y="962"/>
                    <a:pt x="26992" y="110"/>
                    <a:pt x="26992" y="110"/>
                  </a:cubicBezTo>
                  <a:lnTo>
                    <a:pt x="26992" y="171"/>
                  </a:lnTo>
                  <a:cubicBezTo>
                    <a:pt x="26992" y="171"/>
                    <a:pt x="26720" y="0"/>
                    <a:pt x="26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12"/>
            <p:cNvSpPr/>
            <p:nvPr/>
          </p:nvSpPr>
          <p:spPr>
            <a:xfrm>
              <a:off x="6864955" y="1980320"/>
              <a:ext cx="1265664" cy="2588506"/>
            </a:xfrm>
            <a:custGeom>
              <a:avLst/>
              <a:gdLst/>
              <a:ahLst/>
              <a:cxnLst/>
              <a:rect l="l" t="t" r="r" b="b"/>
              <a:pathLst>
                <a:path w="20852" h="42646" extrusionOk="0">
                  <a:moveTo>
                    <a:pt x="20852" y="1"/>
                  </a:moveTo>
                  <a:lnTo>
                    <a:pt x="20791" y="92"/>
                  </a:lnTo>
                  <a:lnTo>
                    <a:pt x="20639" y="396"/>
                  </a:lnTo>
                  <a:cubicBezTo>
                    <a:pt x="20487" y="700"/>
                    <a:pt x="20304" y="1095"/>
                    <a:pt x="20031" y="1642"/>
                  </a:cubicBezTo>
                  <a:cubicBezTo>
                    <a:pt x="19484" y="2706"/>
                    <a:pt x="18724" y="4256"/>
                    <a:pt x="17782" y="6201"/>
                  </a:cubicBezTo>
                  <a:cubicBezTo>
                    <a:pt x="15927" y="10061"/>
                    <a:pt x="13313" y="15350"/>
                    <a:pt x="10365" y="21247"/>
                  </a:cubicBezTo>
                  <a:cubicBezTo>
                    <a:pt x="7447" y="27144"/>
                    <a:pt x="4833" y="32463"/>
                    <a:pt x="2979" y="36323"/>
                  </a:cubicBezTo>
                  <a:cubicBezTo>
                    <a:pt x="2006" y="38269"/>
                    <a:pt x="1246" y="39819"/>
                    <a:pt x="760" y="40913"/>
                  </a:cubicBezTo>
                  <a:cubicBezTo>
                    <a:pt x="547" y="41460"/>
                    <a:pt x="334" y="41886"/>
                    <a:pt x="182" y="42190"/>
                  </a:cubicBezTo>
                  <a:cubicBezTo>
                    <a:pt x="122" y="42342"/>
                    <a:pt x="91" y="42433"/>
                    <a:pt x="30" y="42524"/>
                  </a:cubicBezTo>
                  <a:cubicBezTo>
                    <a:pt x="0" y="42585"/>
                    <a:pt x="0" y="42646"/>
                    <a:pt x="0" y="42646"/>
                  </a:cubicBezTo>
                  <a:cubicBezTo>
                    <a:pt x="0" y="42646"/>
                    <a:pt x="30" y="42585"/>
                    <a:pt x="91" y="42524"/>
                  </a:cubicBezTo>
                  <a:lnTo>
                    <a:pt x="243" y="42220"/>
                  </a:lnTo>
                  <a:cubicBezTo>
                    <a:pt x="395" y="41916"/>
                    <a:pt x="578" y="41490"/>
                    <a:pt x="851" y="40974"/>
                  </a:cubicBezTo>
                  <a:cubicBezTo>
                    <a:pt x="1368" y="39910"/>
                    <a:pt x="2128" y="38329"/>
                    <a:pt x="3070" y="36414"/>
                  </a:cubicBezTo>
                  <a:cubicBezTo>
                    <a:pt x="4955" y="32554"/>
                    <a:pt x="7569" y="27235"/>
                    <a:pt x="10487" y="21369"/>
                  </a:cubicBezTo>
                  <a:cubicBezTo>
                    <a:pt x="13405" y="15502"/>
                    <a:pt x="16049" y="10183"/>
                    <a:pt x="17903" y="6323"/>
                  </a:cubicBezTo>
                  <a:cubicBezTo>
                    <a:pt x="18845" y="4377"/>
                    <a:pt x="19605" y="2827"/>
                    <a:pt x="20092" y="1703"/>
                  </a:cubicBezTo>
                  <a:cubicBezTo>
                    <a:pt x="20335" y="1186"/>
                    <a:pt x="20517" y="760"/>
                    <a:pt x="20669" y="456"/>
                  </a:cubicBezTo>
                  <a:cubicBezTo>
                    <a:pt x="20760" y="304"/>
                    <a:pt x="20791" y="183"/>
                    <a:pt x="20821" y="122"/>
                  </a:cubicBezTo>
                  <a:cubicBezTo>
                    <a:pt x="20852" y="31"/>
                    <a:pt x="20852" y="1"/>
                    <a:pt x="208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12"/>
            <p:cNvSpPr/>
            <p:nvPr/>
          </p:nvSpPr>
          <p:spPr>
            <a:xfrm>
              <a:off x="7571548" y="2483997"/>
              <a:ext cx="112594" cy="416992"/>
            </a:xfrm>
            <a:custGeom>
              <a:avLst/>
              <a:gdLst/>
              <a:ahLst/>
              <a:cxnLst/>
              <a:rect l="l" t="t" r="r" b="b"/>
              <a:pathLst>
                <a:path w="1855" h="6870" extrusionOk="0">
                  <a:moveTo>
                    <a:pt x="1" y="1"/>
                  </a:moveTo>
                  <a:cubicBezTo>
                    <a:pt x="1" y="1"/>
                    <a:pt x="1" y="92"/>
                    <a:pt x="31" y="304"/>
                  </a:cubicBezTo>
                  <a:cubicBezTo>
                    <a:pt x="61" y="487"/>
                    <a:pt x="153" y="700"/>
                    <a:pt x="213" y="1004"/>
                  </a:cubicBezTo>
                  <a:cubicBezTo>
                    <a:pt x="365" y="1672"/>
                    <a:pt x="609" y="2493"/>
                    <a:pt x="821" y="3435"/>
                  </a:cubicBezTo>
                  <a:cubicBezTo>
                    <a:pt x="1095" y="4408"/>
                    <a:pt x="1277" y="5259"/>
                    <a:pt x="1490" y="5867"/>
                  </a:cubicBezTo>
                  <a:cubicBezTo>
                    <a:pt x="1551" y="6171"/>
                    <a:pt x="1612" y="6414"/>
                    <a:pt x="1703" y="6596"/>
                  </a:cubicBezTo>
                  <a:cubicBezTo>
                    <a:pt x="1764" y="6779"/>
                    <a:pt x="1824" y="6870"/>
                    <a:pt x="1824" y="6870"/>
                  </a:cubicBezTo>
                  <a:cubicBezTo>
                    <a:pt x="1855" y="6870"/>
                    <a:pt x="1824" y="6779"/>
                    <a:pt x="1764" y="6596"/>
                  </a:cubicBezTo>
                  <a:cubicBezTo>
                    <a:pt x="1703" y="6353"/>
                    <a:pt x="1672" y="6140"/>
                    <a:pt x="1581" y="5836"/>
                  </a:cubicBezTo>
                  <a:cubicBezTo>
                    <a:pt x="1399" y="5198"/>
                    <a:pt x="1216" y="4347"/>
                    <a:pt x="973" y="3405"/>
                  </a:cubicBezTo>
                  <a:cubicBezTo>
                    <a:pt x="761" y="2463"/>
                    <a:pt x="517" y="1581"/>
                    <a:pt x="335" y="973"/>
                  </a:cubicBezTo>
                  <a:cubicBezTo>
                    <a:pt x="244" y="669"/>
                    <a:pt x="183" y="456"/>
                    <a:pt x="92" y="244"/>
                  </a:cubicBezTo>
                  <a:cubicBezTo>
                    <a:pt x="31" y="6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12"/>
            <p:cNvSpPr/>
            <p:nvPr/>
          </p:nvSpPr>
          <p:spPr>
            <a:xfrm>
              <a:off x="7700715" y="2762483"/>
              <a:ext cx="479753" cy="142336"/>
            </a:xfrm>
            <a:custGeom>
              <a:avLst/>
              <a:gdLst/>
              <a:ahLst/>
              <a:cxnLst/>
              <a:rect l="l" t="t" r="r" b="b"/>
              <a:pathLst>
                <a:path w="7904" h="2345" extrusionOk="0">
                  <a:moveTo>
                    <a:pt x="7868" y="1"/>
                  </a:moveTo>
                  <a:cubicBezTo>
                    <a:pt x="7768" y="1"/>
                    <a:pt x="6045" y="477"/>
                    <a:pt x="3921" y="1097"/>
                  </a:cubicBezTo>
                  <a:cubicBezTo>
                    <a:pt x="1763" y="1735"/>
                    <a:pt x="0" y="2282"/>
                    <a:pt x="0" y="2343"/>
                  </a:cubicBezTo>
                  <a:cubicBezTo>
                    <a:pt x="1" y="2344"/>
                    <a:pt x="4" y="2344"/>
                    <a:pt x="8" y="2344"/>
                  </a:cubicBezTo>
                  <a:cubicBezTo>
                    <a:pt x="136" y="2344"/>
                    <a:pt x="1859" y="1868"/>
                    <a:pt x="3982" y="1248"/>
                  </a:cubicBezTo>
                  <a:cubicBezTo>
                    <a:pt x="6140" y="610"/>
                    <a:pt x="7903" y="33"/>
                    <a:pt x="7873" y="2"/>
                  </a:cubicBezTo>
                  <a:cubicBezTo>
                    <a:pt x="7873" y="1"/>
                    <a:pt x="7871" y="1"/>
                    <a:pt x="78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12"/>
            <p:cNvSpPr/>
            <p:nvPr/>
          </p:nvSpPr>
          <p:spPr>
            <a:xfrm>
              <a:off x="7405537" y="3419424"/>
              <a:ext cx="444670" cy="27739"/>
            </a:xfrm>
            <a:custGeom>
              <a:avLst/>
              <a:gdLst/>
              <a:ahLst/>
              <a:cxnLst/>
              <a:rect l="l" t="t" r="r" b="b"/>
              <a:pathLst>
                <a:path w="7326" h="457" extrusionOk="0">
                  <a:moveTo>
                    <a:pt x="7021" y="0"/>
                  </a:moveTo>
                  <a:cubicBezTo>
                    <a:pt x="6839" y="30"/>
                    <a:pt x="6565" y="30"/>
                    <a:pt x="6262" y="91"/>
                  </a:cubicBezTo>
                  <a:cubicBezTo>
                    <a:pt x="5562" y="152"/>
                    <a:pt x="4651" y="243"/>
                    <a:pt x="3678" y="274"/>
                  </a:cubicBezTo>
                  <a:cubicBezTo>
                    <a:pt x="2644" y="334"/>
                    <a:pt x="1733" y="334"/>
                    <a:pt x="1094" y="334"/>
                  </a:cubicBezTo>
                  <a:lnTo>
                    <a:pt x="0" y="334"/>
                  </a:lnTo>
                  <a:cubicBezTo>
                    <a:pt x="0" y="395"/>
                    <a:pt x="91" y="395"/>
                    <a:pt x="334" y="426"/>
                  </a:cubicBezTo>
                  <a:cubicBezTo>
                    <a:pt x="517" y="426"/>
                    <a:pt x="790" y="456"/>
                    <a:pt x="1125" y="456"/>
                  </a:cubicBezTo>
                  <a:cubicBezTo>
                    <a:pt x="1824" y="456"/>
                    <a:pt x="2736" y="456"/>
                    <a:pt x="3708" y="426"/>
                  </a:cubicBezTo>
                  <a:cubicBezTo>
                    <a:pt x="4742" y="334"/>
                    <a:pt x="5654" y="274"/>
                    <a:pt x="6292" y="182"/>
                  </a:cubicBezTo>
                  <a:cubicBezTo>
                    <a:pt x="6596" y="152"/>
                    <a:pt x="6869" y="122"/>
                    <a:pt x="7052" y="91"/>
                  </a:cubicBezTo>
                  <a:cubicBezTo>
                    <a:pt x="7204" y="30"/>
                    <a:pt x="7325" y="0"/>
                    <a:pt x="73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2"/>
            <p:cNvSpPr/>
            <p:nvPr/>
          </p:nvSpPr>
          <p:spPr>
            <a:xfrm>
              <a:off x="7202561" y="3085460"/>
              <a:ext cx="204854" cy="352470"/>
            </a:xfrm>
            <a:custGeom>
              <a:avLst/>
              <a:gdLst/>
              <a:ahLst/>
              <a:cxnLst/>
              <a:rect l="l" t="t" r="r" b="b"/>
              <a:pathLst>
                <a:path w="3375" h="5807" extrusionOk="0">
                  <a:moveTo>
                    <a:pt x="0" y="0"/>
                  </a:moveTo>
                  <a:lnTo>
                    <a:pt x="92" y="213"/>
                  </a:lnTo>
                  <a:cubicBezTo>
                    <a:pt x="183" y="365"/>
                    <a:pt x="304" y="608"/>
                    <a:pt x="456" y="882"/>
                  </a:cubicBezTo>
                  <a:cubicBezTo>
                    <a:pt x="760" y="1399"/>
                    <a:pt x="1156" y="2128"/>
                    <a:pt x="1611" y="2918"/>
                  </a:cubicBezTo>
                  <a:cubicBezTo>
                    <a:pt x="2067" y="3709"/>
                    <a:pt x="2523" y="4438"/>
                    <a:pt x="2827" y="4955"/>
                  </a:cubicBezTo>
                  <a:cubicBezTo>
                    <a:pt x="2979" y="5229"/>
                    <a:pt x="3131" y="5441"/>
                    <a:pt x="3222" y="5593"/>
                  </a:cubicBezTo>
                  <a:cubicBezTo>
                    <a:pt x="3283" y="5745"/>
                    <a:pt x="3374" y="5806"/>
                    <a:pt x="3374" y="5806"/>
                  </a:cubicBezTo>
                  <a:lnTo>
                    <a:pt x="3253" y="5593"/>
                  </a:lnTo>
                  <a:cubicBezTo>
                    <a:pt x="3192" y="5441"/>
                    <a:pt x="3070" y="5198"/>
                    <a:pt x="2918" y="4925"/>
                  </a:cubicBezTo>
                  <a:cubicBezTo>
                    <a:pt x="2615" y="4408"/>
                    <a:pt x="2189" y="3678"/>
                    <a:pt x="1733" y="2888"/>
                  </a:cubicBezTo>
                  <a:cubicBezTo>
                    <a:pt x="1277" y="2098"/>
                    <a:pt x="821" y="1368"/>
                    <a:pt x="517" y="821"/>
                  </a:cubicBezTo>
                  <a:cubicBezTo>
                    <a:pt x="365" y="578"/>
                    <a:pt x="213" y="365"/>
                    <a:pt x="152" y="213"/>
                  </a:cubicBezTo>
                  <a:cubicBezTo>
                    <a:pt x="61" y="6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12"/>
            <p:cNvSpPr/>
            <p:nvPr/>
          </p:nvSpPr>
          <p:spPr>
            <a:xfrm>
              <a:off x="7147204" y="3915697"/>
              <a:ext cx="562787" cy="45523"/>
            </a:xfrm>
            <a:custGeom>
              <a:avLst/>
              <a:gdLst/>
              <a:ahLst/>
              <a:cxnLst/>
              <a:rect l="l" t="t" r="r" b="b"/>
              <a:pathLst>
                <a:path w="9272" h="750" extrusionOk="0">
                  <a:moveTo>
                    <a:pt x="9271" y="0"/>
                  </a:moveTo>
                  <a:lnTo>
                    <a:pt x="9271" y="0"/>
                  </a:lnTo>
                  <a:cubicBezTo>
                    <a:pt x="9271" y="0"/>
                    <a:pt x="9119" y="1"/>
                    <a:pt x="8876" y="31"/>
                  </a:cubicBezTo>
                  <a:cubicBezTo>
                    <a:pt x="8603" y="61"/>
                    <a:pt x="8268" y="92"/>
                    <a:pt x="7904" y="152"/>
                  </a:cubicBezTo>
                  <a:cubicBezTo>
                    <a:pt x="7052" y="274"/>
                    <a:pt x="5867" y="365"/>
                    <a:pt x="4621" y="456"/>
                  </a:cubicBezTo>
                  <a:cubicBezTo>
                    <a:pt x="3344" y="578"/>
                    <a:pt x="2189" y="608"/>
                    <a:pt x="1368" y="639"/>
                  </a:cubicBezTo>
                  <a:cubicBezTo>
                    <a:pt x="973" y="639"/>
                    <a:pt x="639" y="669"/>
                    <a:pt x="365" y="669"/>
                  </a:cubicBezTo>
                  <a:cubicBezTo>
                    <a:pt x="92" y="669"/>
                    <a:pt x="1" y="730"/>
                    <a:pt x="1" y="730"/>
                  </a:cubicBezTo>
                  <a:cubicBezTo>
                    <a:pt x="1" y="743"/>
                    <a:pt x="27" y="750"/>
                    <a:pt x="75" y="750"/>
                  </a:cubicBezTo>
                  <a:cubicBezTo>
                    <a:pt x="142" y="750"/>
                    <a:pt x="253" y="735"/>
                    <a:pt x="396" y="700"/>
                  </a:cubicBezTo>
                  <a:lnTo>
                    <a:pt x="1399" y="700"/>
                  </a:lnTo>
                  <a:cubicBezTo>
                    <a:pt x="2250" y="700"/>
                    <a:pt x="3405" y="639"/>
                    <a:pt x="4682" y="548"/>
                  </a:cubicBezTo>
                  <a:cubicBezTo>
                    <a:pt x="5958" y="456"/>
                    <a:pt x="7083" y="335"/>
                    <a:pt x="7934" y="213"/>
                  </a:cubicBezTo>
                  <a:cubicBezTo>
                    <a:pt x="8359" y="152"/>
                    <a:pt x="8694" y="92"/>
                    <a:pt x="8937" y="61"/>
                  </a:cubicBezTo>
                  <a:cubicBezTo>
                    <a:pt x="9150" y="31"/>
                    <a:pt x="9271" y="0"/>
                    <a:pt x="92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2"/>
            <p:cNvSpPr/>
            <p:nvPr/>
          </p:nvSpPr>
          <p:spPr>
            <a:xfrm>
              <a:off x="6997686" y="3629160"/>
              <a:ext cx="204854" cy="352470"/>
            </a:xfrm>
            <a:custGeom>
              <a:avLst/>
              <a:gdLst/>
              <a:ahLst/>
              <a:cxnLst/>
              <a:rect l="l" t="t" r="r" b="b"/>
              <a:pathLst>
                <a:path w="3375" h="5807" extrusionOk="0">
                  <a:moveTo>
                    <a:pt x="0" y="0"/>
                  </a:moveTo>
                  <a:lnTo>
                    <a:pt x="92" y="213"/>
                  </a:lnTo>
                  <a:cubicBezTo>
                    <a:pt x="183" y="365"/>
                    <a:pt x="304" y="608"/>
                    <a:pt x="456" y="882"/>
                  </a:cubicBezTo>
                  <a:cubicBezTo>
                    <a:pt x="760" y="1399"/>
                    <a:pt x="1156" y="2128"/>
                    <a:pt x="1611" y="2918"/>
                  </a:cubicBezTo>
                  <a:cubicBezTo>
                    <a:pt x="2067" y="3709"/>
                    <a:pt x="2523" y="4438"/>
                    <a:pt x="2827" y="4955"/>
                  </a:cubicBezTo>
                  <a:cubicBezTo>
                    <a:pt x="2979" y="5229"/>
                    <a:pt x="3131" y="5441"/>
                    <a:pt x="3222" y="5593"/>
                  </a:cubicBezTo>
                  <a:cubicBezTo>
                    <a:pt x="3283" y="5745"/>
                    <a:pt x="3374" y="5806"/>
                    <a:pt x="3374" y="5806"/>
                  </a:cubicBezTo>
                  <a:lnTo>
                    <a:pt x="3253" y="5593"/>
                  </a:lnTo>
                  <a:cubicBezTo>
                    <a:pt x="3192" y="5441"/>
                    <a:pt x="3070" y="5198"/>
                    <a:pt x="2918" y="4925"/>
                  </a:cubicBezTo>
                  <a:cubicBezTo>
                    <a:pt x="2615" y="4408"/>
                    <a:pt x="2189" y="3678"/>
                    <a:pt x="1733" y="2888"/>
                  </a:cubicBezTo>
                  <a:cubicBezTo>
                    <a:pt x="1277" y="2098"/>
                    <a:pt x="821" y="1368"/>
                    <a:pt x="517" y="821"/>
                  </a:cubicBezTo>
                  <a:cubicBezTo>
                    <a:pt x="365" y="578"/>
                    <a:pt x="213" y="365"/>
                    <a:pt x="152" y="213"/>
                  </a:cubicBezTo>
                  <a:cubicBezTo>
                    <a:pt x="61" y="6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8"/>
          <p:cNvSpPr txBox="1"/>
          <p:nvPr/>
        </p:nvSpPr>
        <p:spPr>
          <a:xfrm>
            <a:off x="5278478" y="2693738"/>
            <a:ext cx="2355374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537485"/>
                </a:solidFill>
                <a:latin typeface="Ubuntu Medium"/>
                <a:ea typeface="Ubuntu Medium"/>
                <a:cs typeface="Ubuntu Medium"/>
                <a:sym typeface="Ubuntu Medium"/>
              </a:rPr>
              <a:t>Sources: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537485"/>
                </a:solidFill>
                <a:latin typeface="Ubuntu Medium"/>
                <a:ea typeface="Ubuntu Medium"/>
                <a:cs typeface="Ubuntu Medium"/>
                <a:sym typeface="Ubuntu Medium"/>
              </a:rPr>
              <a:t>Kaggle</a:t>
            </a:r>
            <a:endParaRPr sz="2000" b="0" i="0" u="none" strike="noStrike" cap="none">
              <a:solidFill>
                <a:srgbClr val="537485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537485"/>
                </a:solidFill>
                <a:latin typeface="Ubuntu Medium"/>
                <a:ea typeface="Ubuntu Medium"/>
                <a:cs typeface="Ubuntu Medium"/>
                <a:sym typeface="Ubuntu Medium"/>
              </a:rPr>
              <a:t>GitHub</a:t>
            </a:r>
            <a:endParaRPr sz="2000" b="0" i="0" u="none" strike="noStrike" cap="none">
              <a:solidFill>
                <a:srgbClr val="537485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486" name="Google Shape;486;p38"/>
          <p:cNvSpPr txBox="1"/>
          <p:nvPr/>
        </p:nvSpPr>
        <p:spPr>
          <a:xfrm>
            <a:off x="2064224" y="1216451"/>
            <a:ext cx="2985758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537485"/>
                </a:solidFill>
                <a:latin typeface="Ubuntu Medium"/>
                <a:ea typeface="Ubuntu Medium"/>
                <a:cs typeface="Ubuntu Medium"/>
                <a:sym typeface="Ubuntu Medium"/>
              </a:rPr>
              <a:t>Size of dataset: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537485"/>
                </a:solidFill>
                <a:latin typeface="Ubuntu Medium"/>
                <a:ea typeface="Ubuntu Medium"/>
                <a:cs typeface="Ubuntu Medium"/>
                <a:sym typeface="Ubuntu Medium"/>
              </a:rPr>
              <a:t>Bangla: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17218</a:t>
            </a:r>
            <a:endParaRPr sz="2000" b="0" i="0" u="none" strike="noStrike" cap="none">
              <a:solidFill>
                <a:srgbClr val="537485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537485"/>
                </a:solidFill>
                <a:latin typeface="Ubuntu Medium"/>
                <a:ea typeface="Ubuntu Medium"/>
                <a:cs typeface="Ubuntu Medium"/>
                <a:sym typeface="Ubuntu Medium"/>
              </a:rPr>
              <a:t>English: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1047575</a:t>
            </a:r>
            <a:endParaRPr sz="2000" b="0" i="0" u="none" strike="noStrike" cap="none">
              <a:solidFill>
                <a:srgbClr val="537485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3"/>
          <p:cNvSpPr txBox="1"/>
          <p:nvPr/>
        </p:nvSpPr>
        <p:spPr>
          <a:xfrm>
            <a:off x="2536846" y="4108759"/>
            <a:ext cx="454971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537485"/>
                </a:solidFill>
                <a:latin typeface="Ubuntu Medium"/>
                <a:ea typeface="Ubuntu Medium"/>
                <a:cs typeface="Ubuntu Medium"/>
                <a:sym typeface="Ubuntu Medium"/>
              </a:rPr>
              <a:t>Figure: Sample of used dataset(English &amp; Bangla)</a:t>
            </a:r>
            <a:endParaRPr sz="1400" b="0" i="0" u="none" strike="noStrike" cap="none">
              <a:solidFill>
                <a:srgbClr val="537485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pic>
        <p:nvPicPr>
          <p:cNvPr id="492" name="Google Shape;49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7253" y="461222"/>
            <a:ext cx="4696691" cy="214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932" y="1738744"/>
            <a:ext cx="4925828" cy="1983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9"/>
          <p:cNvSpPr txBox="1">
            <a:spLocks noGrp="1"/>
          </p:cNvSpPr>
          <p:nvPr>
            <p:ph type="body" idx="1"/>
          </p:nvPr>
        </p:nvSpPr>
        <p:spPr>
          <a:xfrm>
            <a:off x="2157348" y="2030300"/>
            <a:ext cx="3931725" cy="2059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400"/>
              <a:t>Pandas</a:t>
            </a:r>
            <a:endParaRPr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400"/>
              <a:t>RegEx</a:t>
            </a:r>
            <a:endParaRPr/>
          </a:p>
        </p:txBody>
      </p:sp>
      <p:sp>
        <p:nvSpPr>
          <p:cNvPr id="499" name="Google Shape;499;p39"/>
          <p:cNvSpPr txBox="1">
            <a:spLocks noGrp="1"/>
          </p:cNvSpPr>
          <p:nvPr>
            <p:ph type="title"/>
          </p:nvPr>
        </p:nvSpPr>
        <p:spPr>
          <a:xfrm>
            <a:off x="1688524" y="699324"/>
            <a:ext cx="57531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lang="en-US"/>
              <a:t>Data Cleaning</a:t>
            </a:r>
            <a:endParaRPr/>
          </a:p>
        </p:txBody>
      </p:sp>
      <p:pic>
        <p:nvPicPr>
          <p:cNvPr id="500" name="Google Shape;50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9073" y="1884827"/>
            <a:ext cx="2500442" cy="291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4"/>
          <p:cNvSpPr txBox="1">
            <a:spLocks noGrp="1"/>
          </p:cNvSpPr>
          <p:nvPr>
            <p:ph type="title"/>
          </p:nvPr>
        </p:nvSpPr>
        <p:spPr>
          <a:xfrm>
            <a:off x="579384" y="2220653"/>
            <a:ext cx="7704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3000" b="0"/>
              <a:t>Implementation and Results</a:t>
            </a:r>
            <a:endParaRPr sz="3000"/>
          </a:p>
        </p:txBody>
      </p:sp>
      <p:grpSp>
        <p:nvGrpSpPr>
          <p:cNvPr id="506" name="Google Shape;506;p14"/>
          <p:cNvGrpSpPr/>
          <p:nvPr/>
        </p:nvGrpSpPr>
        <p:grpSpPr>
          <a:xfrm>
            <a:off x="7366250" y="2561402"/>
            <a:ext cx="1525869" cy="2459613"/>
            <a:chOff x="6634300" y="1683989"/>
            <a:chExt cx="1789666" cy="2884837"/>
          </a:xfrm>
        </p:grpSpPr>
        <p:sp>
          <p:nvSpPr>
            <p:cNvPr id="507" name="Google Shape;507;p14"/>
            <p:cNvSpPr/>
            <p:nvPr/>
          </p:nvSpPr>
          <p:spPr>
            <a:xfrm>
              <a:off x="6634300" y="1683989"/>
              <a:ext cx="1789666" cy="2547231"/>
            </a:xfrm>
            <a:custGeom>
              <a:avLst/>
              <a:gdLst/>
              <a:ahLst/>
              <a:cxnLst/>
              <a:rect l="l" t="t" r="r" b="b"/>
              <a:pathLst>
                <a:path w="29485" h="41966" extrusionOk="0">
                  <a:moveTo>
                    <a:pt x="26257" y="0"/>
                  </a:moveTo>
                  <a:cubicBezTo>
                    <a:pt x="25395" y="0"/>
                    <a:pt x="23869" y="591"/>
                    <a:pt x="22189" y="3971"/>
                  </a:cubicBezTo>
                  <a:cubicBezTo>
                    <a:pt x="19575" y="9229"/>
                    <a:pt x="18572" y="12208"/>
                    <a:pt x="18572" y="12208"/>
                  </a:cubicBezTo>
                  <a:cubicBezTo>
                    <a:pt x="18572" y="12208"/>
                    <a:pt x="18191" y="12849"/>
                    <a:pt x="17677" y="12849"/>
                  </a:cubicBezTo>
                  <a:cubicBezTo>
                    <a:pt x="17511" y="12849"/>
                    <a:pt x="17330" y="12782"/>
                    <a:pt x="17144" y="12603"/>
                  </a:cubicBezTo>
                  <a:cubicBezTo>
                    <a:pt x="16446" y="11933"/>
                    <a:pt x="15518" y="10188"/>
                    <a:pt x="14383" y="10188"/>
                  </a:cubicBezTo>
                  <a:cubicBezTo>
                    <a:pt x="14282" y="10188"/>
                    <a:pt x="14179" y="10202"/>
                    <a:pt x="14074" y="10232"/>
                  </a:cubicBezTo>
                  <a:cubicBezTo>
                    <a:pt x="12736" y="10627"/>
                    <a:pt x="12311" y="12117"/>
                    <a:pt x="12584" y="14275"/>
                  </a:cubicBezTo>
                  <a:cubicBezTo>
                    <a:pt x="12858" y="16433"/>
                    <a:pt x="13253" y="21175"/>
                    <a:pt x="13314" y="21630"/>
                  </a:cubicBezTo>
                  <a:cubicBezTo>
                    <a:pt x="13338" y="21962"/>
                    <a:pt x="13195" y="22423"/>
                    <a:pt x="12843" y="22423"/>
                  </a:cubicBezTo>
                  <a:cubicBezTo>
                    <a:pt x="12744" y="22423"/>
                    <a:pt x="12627" y="22386"/>
                    <a:pt x="12493" y="22299"/>
                  </a:cubicBezTo>
                  <a:cubicBezTo>
                    <a:pt x="11998" y="21953"/>
                    <a:pt x="9652" y="19412"/>
                    <a:pt x="7894" y="19412"/>
                  </a:cubicBezTo>
                  <a:cubicBezTo>
                    <a:pt x="7492" y="19412"/>
                    <a:pt x="7120" y="19545"/>
                    <a:pt x="6809" y="19868"/>
                  </a:cubicBezTo>
                  <a:cubicBezTo>
                    <a:pt x="5137" y="21570"/>
                    <a:pt x="6870" y="27497"/>
                    <a:pt x="7022" y="28135"/>
                  </a:cubicBezTo>
                  <a:cubicBezTo>
                    <a:pt x="7235" y="28773"/>
                    <a:pt x="7083" y="29047"/>
                    <a:pt x="6779" y="29229"/>
                  </a:cubicBezTo>
                  <a:cubicBezTo>
                    <a:pt x="6758" y="29244"/>
                    <a:pt x="6734" y="29251"/>
                    <a:pt x="6707" y="29251"/>
                  </a:cubicBezTo>
                  <a:cubicBezTo>
                    <a:pt x="6335" y="29251"/>
                    <a:pt x="5371" y="27946"/>
                    <a:pt x="4408" y="27011"/>
                  </a:cubicBezTo>
                  <a:cubicBezTo>
                    <a:pt x="3688" y="26290"/>
                    <a:pt x="2835" y="25570"/>
                    <a:pt x="2075" y="25570"/>
                  </a:cubicBezTo>
                  <a:cubicBezTo>
                    <a:pt x="1745" y="25570"/>
                    <a:pt x="1432" y="25706"/>
                    <a:pt x="1156" y="26038"/>
                  </a:cubicBezTo>
                  <a:cubicBezTo>
                    <a:pt x="274" y="27102"/>
                    <a:pt x="1" y="31570"/>
                    <a:pt x="4286" y="38774"/>
                  </a:cubicBezTo>
                  <a:lnTo>
                    <a:pt x="6505" y="41965"/>
                  </a:lnTo>
                  <a:lnTo>
                    <a:pt x="10426" y="41692"/>
                  </a:lnTo>
                  <a:cubicBezTo>
                    <a:pt x="18724" y="40689"/>
                    <a:pt x="22068" y="37710"/>
                    <a:pt x="22372" y="36372"/>
                  </a:cubicBezTo>
                  <a:cubicBezTo>
                    <a:pt x="22676" y="35005"/>
                    <a:pt x="21065" y="34549"/>
                    <a:pt x="19606" y="34397"/>
                  </a:cubicBezTo>
                  <a:cubicBezTo>
                    <a:pt x="18177" y="34245"/>
                    <a:pt x="16445" y="34245"/>
                    <a:pt x="16414" y="33910"/>
                  </a:cubicBezTo>
                  <a:cubicBezTo>
                    <a:pt x="16354" y="33576"/>
                    <a:pt x="16505" y="33302"/>
                    <a:pt x="17144" y="33029"/>
                  </a:cubicBezTo>
                  <a:cubicBezTo>
                    <a:pt x="17752" y="32786"/>
                    <a:pt x="23496" y="30536"/>
                    <a:pt x="23831" y="28135"/>
                  </a:cubicBezTo>
                  <a:cubicBezTo>
                    <a:pt x="24165" y="25734"/>
                    <a:pt x="19120" y="25369"/>
                    <a:pt x="18420" y="25126"/>
                  </a:cubicBezTo>
                  <a:cubicBezTo>
                    <a:pt x="17752" y="24913"/>
                    <a:pt x="18086" y="24336"/>
                    <a:pt x="18481" y="24123"/>
                  </a:cubicBezTo>
                  <a:cubicBezTo>
                    <a:pt x="18846" y="23880"/>
                    <a:pt x="22828" y="21266"/>
                    <a:pt x="24712" y="20172"/>
                  </a:cubicBezTo>
                  <a:cubicBezTo>
                    <a:pt x="26566" y="19047"/>
                    <a:pt x="27478" y="17801"/>
                    <a:pt x="26992" y="16524"/>
                  </a:cubicBezTo>
                  <a:cubicBezTo>
                    <a:pt x="26475" y="15308"/>
                    <a:pt x="24256" y="15703"/>
                    <a:pt x="23253" y="15521"/>
                  </a:cubicBezTo>
                  <a:cubicBezTo>
                    <a:pt x="22220" y="15369"/>
                    <a:pt x="22676" y="14153"/>
                    <a:pt x="22676" y="14153"/>
                  </a:cubicBezTo>
                  <a:cubicBezTo>
                    <a:pt x="22676" y="14153"/>
                    <a:pt x="24469" y="11539"/>
                    <a:pt x="26992" y="6250"/>
                  </a:cubicBezTo>
                  <a:cubicBezTo>
                    <a:pt x="29484" y="962"/>
                    <a:pt x="26992" y="110"/>
                    <a:pt x="26992" y="110"/>
                  </a:cubicBezTo>
                  <a:lnTo>
                    <a:pt x="26992" y="171"/>
                  </a:lnTo>
                  <a:cubicBezTo>
                    <a:pt x="26992" y="171"/>
                    <a:pt x="26720" y="0"/>
                    <a:pt x="262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14"/>
            <p:cNvSpPr/>
            <p:nvPr/>
          </p:nvSpPr>
          <p:spPr>
            <a:xfrm>
              <a:off x="6864955" y="1980320"/>
              <a:ext cx="1265664" cy="2588506"/>
            </a:xfrm>
            <a:custGeom>
              <a:avLst/>
              <a:gdLst/>
              <a:ahLst/>
              <a:cxnLst/>
              <a:rect l="l" t="t" r="r" b="b"/>
              <a:pathLst>
                <a:path w="20852" h="42646" extrusionOk="0">
                  <a:moveTo>
                    <a:pt x="20852" y="1"/>
                  </a:moveTo>
                  <a:lnTo>
                    <a:pt x="20791" y="92"/>
                  </a:lnTo>
                  <a:lnTo>
                    <a:pt x="20639" y="396"/>
                  </a:lnTo>
                  <a:cubicBezTo>
                    <a:pt x="20487" y="700"/>
                    <a:pt x="20304" y="1095"/>
                    <a:pt x="20031" y="1642"/>
                  </a:cubicBezTo>
                  <a:cubicBezTo>
                    <a:pt x="19484" y="2706"/>
                    <a:pt x="18724" y="4256"/>
                    <a:pt x="17782" y="6201"/>
                  </a:cubicBezTo>
                  <a:cubicBezTo>
                    <a:pt x="15927" y="10061"/>
                    <a:pt x="13313" y="15350"/>
                    <a:pt x="10365" y="21247"/>
                  </a:cubicBezTo>
                  <a:cubicBezTo>
                    <a:pt x="7447" y="27144"/>
                    <a:pt x="4833" y="32463"/>
                    <a:pt x="2979" y="36323"/>
                  </a:cubicBezTo>
                  <a:cubicBezTo>
                    <a:pt x="2006" y="38269"/>
                    <a:pt x="1246" y="39819"/>
                    <a:pt x="760" y="40913"/>
                  </a:cubicBezTo>
                  <a:cubicBezTo>
                    <a:pt x="547" y="41460"/>
                    <a:pt x="334" y="41886"/>
                    <a:pt x="182" y="42190"/>
                  </a:cubicBezTo>
                  <a:cubicBezTo>
                    <a:pt x="122" y="42342"/>
                    <a:pt x="91" y="42433"/>
                    <a:pt x="30" y="42524"/>
                  </a:cubicBezTo>
                  <a:cubicBezTo>
                    <a:pt x="0" y="42585"/>
                    <a:pt x="0" y="42646"/>
                    <a:pt x="0" y="42646"/>
                  </a:cubicBezTo>
                  <a:cubicBezTo>
                    <a:pt x="0" y="42646"/>
                    <a:pt x="30" y="42585"/>
                    <a:pt x="91" y="42524"/>
                  </a:cubicBezTo>
                  <a:lnTo>
                    <a:pt x="243" y="42220"/>
                  </a:lnTo>
                  <a:cubicBezTo>
                    <a:pt x="395" y="41916"/>
                    <a:pt x="578" y="41490"/>
                    <a:pt x="851" y="40974"/>
                  </a:cubicBezTo>
                  <a:cubicBezTo>
                    <a:pt x="1368" y="39910"/>
                    <a:pt x="2128" y="38329"/>
                    <a:pt x="3070" y="36414"/>
                  </a:cubicBezTo>
                  <a:cubicBezTo>
                    <a:pt x="4955" y="32554"/>
                    <a:pt x="7569" y="27235"/>
                    <a:pt x="10487" y="21369"/>
                  </a:cubicBezTo>
                  <a:cubicBezTo>
                    <a:pt x="13405" y="15502"/>
                    <a:pt x="16049" y="10183"/>
                    <a:pt x="17903" y="6323"/>
                  </a:cubicBezTo>
                  <a:cubicBezTo>
                    <a:pt x="18845" y="4377"/>
                    <a:pt x="19605" y="2827"/>
                    <a:pt x="20092" y="1703"/>
                  </a:cubicBezTo>
                  <a:cubicBezTo>
                    <a:pt x="20335" y="1186"/>
                    <a:pt x="20517" y="760"/>
                    <a:pt x="20669" y="456"/>
                  </a:cubicBezTo>
                  <a:cubicBezTo>
                    <a:pt x="20760" y="304"/>
                    <a:pt x="20791" y="183"/>
                    <a:pt x="20821" y="122"/>
                  </a:cubicBezTo>
                  <a:cubicBezTo>
                    <a:pt x="20852" y="31"/>
                    <a:pt x="20852" y="1"/>
                    <a:pt x="208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14"/>
            <p:cNvSpPr/>
            <p:nvPr/>
          </p:nvSpPr>
          <p:spPr>
            <a:xfrm>
              <a:off x="7571548" y="2483997"/>
              <a:ext cx="112594" cy="416992"/>
            </a:xfrm>
            <a:custGeom>
              <a:avLst/>
              <a:gdLst/>
              <a:ahLst/>
              <a:cxnLst/>
              <a:rect l="l" t="t" r="r" b="b"/>
              <a:pathLst>
                <a:path w="1855" h="6870" extrusionOk="0">
                  <a:moveTo>
                    <a:pt x="1" y="1"/>
                  </a:moveTo>
                  <a:cubicBezTo>
                    <a:pt x="1" y="1"/>
                    <a:pt x="1" y="92"/>
                    <a:pt x="31" y="304"/>
                  </a:cubicBezTo>
                  <a:cubicBezTo>
                    <a:pt x="61" y="487"/>
                    <a:pt x="153" y="700"/>
                    <a:pt x="213" y="1004"/>
                  </a:cubicBezTo>
                  <a:cubicBezTo>
                    <a:pt x="365" y="1672"/>
                    <a:pt x="609" y="2493"/>
                    <a:pt x="821" y="3435"/>
                  </a:cubicBezTo>
                  <a:cubicBezTo>
                    <a:pt x="1095" y="4408"/>
                    <a:pt x="1277" y="5259"/>
                    <a:pt x="1490" y="5867"/>
                  </a:cubicBezTo>
                  <a:cubicBezTo>
                    <a:pt x="1551" y="6171"/>
                    <a:pt x="1612" y="6414"/>
                    <a:pt x="1703" y="6596"/>
                  </a:cubicBezTo>
                  <a:cubicBezTo>
                    <a:pt x="1764" y="6779"/>
                    <a:pt x="1824" y="6870"/>
                    <a:pt x="1824" y="6870"/>
                  </a:cubicBezTo>
                  <a:cubicBezTo>
                    <a:pt x="1855" y="6870"/>
                    <a:pt x="1824" y="6779"/>
                    <a:pt x="1764" y="6596"/>
                  </a:cubicBezTo>
                  <a:cubicBezTo>
                    <a:pt x="1703" y="6353"/>
                    <a:pt x="1672" y="6140"/>
                    <a:pt x="1581" y="5836"/>
                  </a:cubicBezTo>
                  <a:cubicBezTo>
                    <a:pt x="1399" y="5198"/>
                    <a:pt x="1216" y="4347"/>
                    <a:pt x="973" y="3405"/>
                  </a:cubicBezTo>
                  <a:cubicBezTo>
                    <a:pt x="761" y="2463"/>
                    <a:pt x="517" y="1581"/>
                    <a:pt x="335" y="973"/>
                  </a:cubicBezTo>
                  <a:cubicBezTo>
                    <a:pt x="244" y="669"/>
                    <a:pt x="183" y="456"/>
                    <a:pt x="92" y="244"/>
                  </a:cubicBezTo>
                  <a:cubicBezTo>
                    <a:pt x="31" y="6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14"/>
            <p:cNvSpPr/>
            <p:nvPr/>
          </p:nvSpPr>
          <p:spPr>
            <a:xfrm>
              <a:off x="7700715" y="2762483"/>
              <a:ext cx="479753" cy="142336"/>
            </a:xfrm>
            <a:custGeom>
              <a:avLst/>
              <a:gdLst/>
              <a:ahLst/>
              <a:cxnLst/>
              <a:rect l="l" t="t" r="r" b="b"/>
              <a:pathLst>
                <a:path w="7904" h="2345" extrusionOk="0">
                  <a:moveTo>
                    <a:pt x="7868" y="1"/>
                  </a:moveTo>
                  <a:cubicBezTo>
                    <a:pt x="7768" y="1"/>
                    <a:pt x="6045" y="477"/>
                    <a:pt x="3921" y="1097"/>
                  </a:cubicBezTo>
                  <a:cubicBezTo>
                    <a:pt x="1763" y="1735"/>
                    <a:pt x="0" y="2282"/>
                    <a:pt x="0" y="2343"/>
                  </a:cubicBezTo>
                  <a:cubicBezTo>
                    <a:pt x="1" y="2344"/>
                    <a:pt x="4" y="2344"/>
                    <a:pt x="8" y="2344"/>
                  </a:cubicBezTo>
                  <a:cubicBezTo>
                    <a:pt x="136" y="2344"/>
                    <a:pt x="1859" y="1868"/>
                    <a:pt x="3982" y="1248"/>
                  </a:cubicBezTo>
                  <a:cubicBezTo>
                    <a:pt x="6140" y="610"/>
                    <a:pt x="7903" y="33"/>
                    <a:pt x="7873" y="2"/>
                  </a:cubicBezTo>
                  <a:cubicBezTo>
                    <a:pt x="7873" y="1"/>
                    <a:pt x="7871" y="1"/>
                    <a:pt x="78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14"/>
            <p:cNvSpPr/>
            <p:nvPr/>
          </p:nvSpPr>
          <p:spPr>
            <a:xfrm>
              <a:off x="7405537" y="3419424"/>
              <a:ext cx="444670" cy="27739"/>
            </a:xfrm>
            <a:custGeom>
              <a:avLst/>
              <a:gdLst/>
              <a:ahLst/>
              <a:cxnLst/>
              <a:rect l="l" t="t" r="r" b="b"/>
              <a:pathLst>
                <a:path w="7326" h="457" extrusionOk="0">
                  <a:moveTo>
                    <a:pt x="7021" y="0"/>
                  </a:moveTo>
                  <a:cubicBezTo>
                    <a:pt x="6839" y="30"/>
                    <a:pt x="6565" y="30"/>
                    <a:pt x="6262" y="91"/>
                  </a:cubicBezTo>
                  <a:cubicBezTo>
                    <a:pt x="5562" y="152"/>
                    <a:pt x="4651" y="243"/>
                    <a:pt x="3678" y="274"/>
                  </a:cubicBezTo>
                  <a:cubicBezTo>
                    <a:pt x="2644" y="334"/>
                    <a:pt x="1733" y="334"/>
                    <a:pt x="1094" y="334"/>
                  </a:cubicBezTo>
                  <a:lnTo>
                    <a:pt x="0" y="334"/>
                  </a:lnTo>
                  <a:cubicBezTo>
                    <a:pt x="0" y="395"/>
                    <a:pt x="91" y="395"/>
                    <a:pt x="334" y="426"/>
                  </a:cubicBezTo>
                  <a:cubicBezTo>
                    <a:pt x="517" y="426"/>
                    <a:pt x="790" y="456"/>
                    <a:pt x="1125" y="456"/>
                  </a:cubicBezTo>
                  <a:cubicBezTo>
                    <a:pt x="1824" y="456"/>
                    <a:pt x="2736" y="456"/>
                    <a:pt x="3708" y="426"/>
                  </a:cubicBezTo>
                  <a:cubicBezTo>
                    <a:pt x="4742" y="334"/>
                    <a:pt x="5654" y="274"/>
                    <a:pt x="6292" y="182"/>
                  </a:cubicBezTo>
                  <a:cubicBezTo>
                    <a:pt x="6596" y="152"/>
                    <a:pt x="6869" y="122"/>
                    <a:pt x="7052" y="91"/>
                  </a:cubicBezTo>
                  <a:cubicBezTo>
                    <a:pt x="7204" y="30"/>
                    <a:pt x="7325" y="0"/>
                    <a:pt x="73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4"/>
            <p:cNvSpPr/>
            <p:nvPr/>
          </p:nvSpPr>
          <p:spPr>
            <a:xfrm>
              <a:off x="7202561" y="3085460"/>
              <a:ext cx="204854" cy="352470"/>
            </a:xfrm>
            <a:custGeom>
              <a:avLst/>
              <a:gdLst/>
              <a:ahLst/>
              <a:cxnLst/>
              <a:rect l="l" t="t" r="r" b="b"/>
              <a:pathLst>
                <a:path w="3375" h="5807" extrusionOk="0">
                  <a:moveTo>
                    <a:pt x="0" y="0"/>
                  </a:moveTo>
                  <a:lnTo>
                    <a:pt x="92" y="213"/>
                  </a:lnTo>
                  <a:cubicBezTo>
                    <a:pt x="183" y="365"/>
                    <a:pt x="304" y="608"/>
                    <a:pt x="456" y="882"/>
                  </a:cubicBezTo>
                  <a:cubicBezTo>
                    <a:pt x="760" y="1399"/>
                    <a:pt x="1156" y="2128"/>
                    <a:pt x="1611" y="2918"/>
                  </a:cubicBezTo>
                  <a:cubicBezTo>
                    <a:pt x="2067" y="3709"/>
                    <a:pt x="2523" y="4438"/>
                    <a:pt x="2827" y="4955"/>
                  </a:cubicBezTo>
                  <a:cubicBezTo>
                    <a:pt x="2979" y="5229"/>
                    <a:pt x="3131" y="5441"/>
                    <a:pt x="3222" y="5593"/>
                  </a:cubicBezTo>
                  <a:cubicBezTo>
                    <a:pt x="3283" y="5745"/>
                    <a:pt x="3374" y="5806"/>
                    <a:pt x="3374" y="5806"/>
                  </a:cubicBezTo>
                  <a:lnTo>
                    <a:pt x="3253" y="5593"/>
                  </a:lnTo>
                  <a:cubicBezTo>
                    <a:pt x="3192" y="5441"/>
                    <a:pt x="3070" y="5198"/>
                    <a:pt x="2918" y="4925"/>
                  </a:cubicBezTo>
                  <a:cubicBezTo>
                    <a:pt x="2615" y="4408"/>
                    <a:pt x="2189" y="3678"/>
                    <a:pt x="1733" y="2888"/>
                  </a:cubicBezTo>
                  <a:cubicBezTo>
                    <a:pt x="1277" y="2098"/>
                    <a:pt x="821" y="1368"/>
                    <a:pt x="517" y="821"/>
                  </a:cubicBezTo>
                  <a:cubicBezTo>
                    <a:pt x="365" y="578"/>
                    <a:pt x="213" y="365"/>
                    <a:pt x="152" y="213"/>
                  </a:cubicBezTo>
                  <a:cubicBezTo>
                    <a:pt x="61" y="6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14"/>
            <p:cNvSpPr/>
            <p:nvPr/>
          </p:nvSpPr>
          <p:spPr>
            <a:xfrm>
              <a:off x="7147204" y="3915697"/>
              <a:ext cx="562787" cy="45523"/>
            </a:xfrm>
            <a:custGeom>
              <a:avLst/>
              <a:gdLst/>
              <a:ahLst/>
              <a:cxnLst/>
              <a:rect l="l" t="t" r="r" b="b"/>
              <a:pathLst>
                <a:path w="9272" h="750" extrusionOk="0">
                  <a:moveTo>
                    <a:pt x="9271" y="0"/>
                  </a:moveTo>
                  <a:lnTo>
                    <a:pt x="9271" y="0"/>
                  </a:lnTo>
                  <a:cubicBezTo>
                    <a:pt x="9271" y="0"/>
                    <a:pt x="9119" y="1"/>
                    <a:pt x="8876" y="31"/>
                  </a:cubicBezTo>
                  <a:cubicBezTo>
                    <a:pt x="8603" y="61"/>
                    <a:pt x="8268" y="92"/>
                    <a:pt x="7904" y="152"/>
                  </a:cubicBezTo>
                  <a:cubicBezTo>
                    <a:pt x="7052" y="274"/>
                    <a:pt x="5867" y="365"/>
                    <a:pt x="4621" y="456"/>
                  </a:cubicBezTo>
                  <a:cubicBezTo>
                    <a:pt x="3344" y="578"/>
                    <a:pt x="2189" y="608"/>
                    <a:pt x="1368" y="639"/>
                  </a:cubicBezTo>
                  <a:cubicBezTo>
                    <a:pt x="973" y="639"/>
                    <a:pt x="639" y="669"/>
                    <a:pt x="365" y="669"/>
                  </a:cubicBezTo>
                  <a:cubicBezTo>
                    <a:pt x="92" y="669"/>
                    <a:pt x="1" y="730"/>
                    <a:pt x="1" y="730"/>
                  </a:cubicBezTo>
                  <a:cubicBezTo>
                    <a:pt x="1" y="743"/>
                    <a:pt x="27" y="750"/>
                    <a:pt x="75" y="750"/>
                  </a:cubicBezTo>
                  <a:cubicBezTo>
                    <a:pt x="142" y="750"/>
                    <a:pt x="253" y="735"/>
                    <a:pt x="396" y="700"/>
                  </a:cubicBezTo>
                  <a:lnTo>
                    <a:pt x="1399" y="700"/>
                  </a:lnTo>
                  <a:cubicBezTo>
                    <a:pt x="2250" y="700"/>
                    <a:pt x="3405" y="639"/>
                    <a:pt x="4682" y="548"/>
                  </a:cubicBezTo>
                  <a:cubicBezTo>
                    <a:pt x="5958" y="456"/>
                    <a:pt x="7083" y="335"/>
                    <a:pt x="7934" y="213"/>
                  </a:cubicBezTo>
                  <a:cubicBezTo>
                    <a:pt x="8359" y="152"/>
                    <a:pt x="8694" y="92"/>
                    <a:pt x="8937" y="61"/>
                  </a:cubicBezTo>
                  <a:cubicBezTo>
                    <a:pt x="9150" y="31"/>
                    <a:pt x="9271" y="0"/>
                    <a:pt x="92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14"/>
            <p:cNvSpPr/>
            <p:nvPr/>
          </p:nvSpPr>
          <p:spPr>
            <a:xfrm>
              <a:off x="6997686" y="3629160"/>
              <a:ext cx="204854" cy="352470"/>
            </a:xfrm>
            <a:custGeom>
              <a:avLst/>
              <a:gdLst/>
              <a:ahLst/>
              <a:cxnLst/>
              <a:rect l="l" t="t" r="r" b="b"/>
              <a:pathLst>
                <a:path w="3375" h="5807" extrusionOk="0">
                  <a:moveTo>
                    <a:pt x="0" y="0"/>
                  </a:moveTo>
                  <a:lnTo>
                    <a:pt x="92" y="213"/>
                  </a:lnTo>
                  <a:cubicBezTo>
                    <a:pt x="183" y="365"/>
                    <a:pt x="304" y="608"/>
                    <a:pt x="456" y="882"/>
                  </a:cubicBezTo>
                  <a:cubicBezTo>
                    <a:pt x="760" y="1399"/>
                    <a:pt x="1156" y="2128"/>
                    <a:pt x="1611" y="2918"/>
                  </a:cubicBezTo>
                  <a:cubicBezTo>
                    <a:pt x="2067" y="3709"/>
                    <a:pt x="2523" y="4438"/>
                    <a:pt x="2827" y="4955"/>
                  </a:cubicBezTo>
                  <a:cubicBezTo>
                    <a:pt x="2979" y="5229"/>
                    <a:pt x="3131" y="5441"/>
                    <a:pt x="3222" y="5593"/>
                  </a:cubicBezTo>
                  <a:cubicBezTo>
                    <a:pt x="3283" y="5745"/>
                    <a:pt x="3374" y="5806"/>
                    <a:pt x="3374" y="5806"/>
                  </a:cubicBezTo>
                  <a:lnTo>
                    <a:pt x="3253" y="5593"/>
                  </a:lnTo>
                  <a:cubicBezTo>
                    <a:pt x="3192" y="5441"/>
                    <a:pt x="3070" y="5198"/>
                    <a:pt x="2918" y="4925"/>
                  </a:cubicBezTo>
                  <a:cubicBezTo>
                    <a:pt x="2615" y="4408"/>
                    <a:pt x="2189" y="3678"/>
                    <a:pt x="1733" y="2888"/>
                  </a:cubicBezTo>
                  <a:cubicBezTo>
                    <a:pt x="1277" y="2098"/>
                    <a:pt x="821" y="1368"/>
                    <a:pt x="517" y="821"/>
                  </a:cubicBezTo>
                  <a:cubicBezTo>
                    <a:pt x="365" y="578"/>
                    <a:pt x="213" y="365"/>
                    <a:pt x="152" y="213"/>
                  </a:cubicBezTo>
                  <a:cubicBezTo>
                    <a:pt x="61" y="6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5" name="Google Shape;515;p14"/>
          <p:cNvGrpSpPr/>
          <p:nvPr/>
        </p:nvGrpSpPr>
        <p:grpSpPr>
          <a:xfrm rot="-1966488">
            <a:off x="6614558" y="2466924"/>
            <a:ext cx="1525720" cy="2459372"/>
            <a:chOff x="6634300" y="1683989"/>
            <a:chExt cx="1789666" cy="2884837"/>
          </a:xfrm>
        </p:grpSpPr>
        <p:sp>
          <p:nvSpPr>
            <p:cNvPr id="516" name="Google Shape;516;p14"/>
            <p:cNvSpPr/>
            <p:nvPr/>
          </p:nvSpPr>
          <p:spPr>
            <a:xfrm>
              <a:off x="6634300" y="1683989"/>
              <a:ext cx="1789666" cy="2547231"/>
            </a:xfrm>
            <a:custGeom>
              <a:avLst/>
              <a:gdLst/>
              <a:ahLst/>
              <a:cxnLst/>
              <a:rect l="l" t="t" r="r" b="b"/>
              <a:pathLst>
                <a:path w="29485" h="41966" extrusionOk="0">
                  <a:moveTo>
                    <a:pt x="26257" y="0"/>
                  </a:moveTo>
                  <a:cubicBezTo>
                    <a:pt x="25395" y="0"/>
                    <a:pt x="23869" y="591"/>
                    <a:pt x="22189" y="3971"/>
                  </a:cubicBezTo>
                  <a:cubicBezTo>
                    <a:pt x="19575" y="9229"/>
                    <a:pt x="18572" y="12208"/>
                    <a:pt x="18572" y="12208"/>
                  </a:cubicBezTo>
                  <a:cubicBezTo>
                    <a:pt x="18572" y="12208"/>
                    <a:pt x="18191" y="12849"/>
                    <a:pt x="17677" y="12849"/>
                  </a:cubicBezTo>
                  <a:cubicBezTo>
                    <a:pt x="17511" y="12849"/>
                    <a:pt x="17330" y="12782"/>
                    <a:pt x="17144" y="12603"/>
                  </a:cubicBezTo>
                  <a:cubicBezTo>
                    <a:pt x="16446" y="11933"/>
                    <a:pt x="15518" y="10188"/>
                    <a:pt x="14383" y="10188"/>
                  </a:cubicBezTo>
                  <a:cubicBezTo>
                    <a:pt x="14282" y="10188"/>
                    <a:pt x="14179" y="10202"/>
                    <a:pt x="14074" y="10232"/>
                  </a:cubicBezTo>
                  <a:cubicBezTo>
                    <a:pt x="12736" y="10627"/>
                    <a:pt x="12311" y="12117"/>
                    <a:pt x="12584" y="14275"/>
                  </a:cubicBezTo>
                  <a:cubicBezTo>
                    <a:pt x="12858" y="16433"/>
                    <a:pt x="13253" y="21175"/>
                    <a:pt x="13314" y="21630"/>
                  </a:cubicBezTo>
                  <a:cubicBezTo>
                    <a:pt x="13338" y="21962"/>
                    <a:pt x="13195" y="22423"/>
                    <a:pt x="12843" y="22423"/>
                  </a:cubicBezTo>
                  <a:cubicBezTo>
                    <a:pt x="12744" y="22423"/>
                    <a:pt x="12627" y="22386"/>
                    <a:pt x="12493" y="22299"/>
                  </a:cubicBezTo>
                  <a:cubicBezTo>
                    <a:pt x="11998" y="21953"/>
                    <a:pt x="9652" y="19412"/>
                    <a:pt x="7894" y="19412"/>
                  </a:cubicBezTo>
                  <a:cubicBezTo>
                    <a:pt x="7492" y="19412"/>
                    <a:pt x="7120" y="19545"/>
                    <a:pt x="6809" y="19868"/>
                  </a:cubicBezTo>
                  <a:cubicBezTo>
                    <a:pt x="5137" y="21570"/>
                    <a:pt x="6870" y="27497"/>
                    <a:pt x="7022" y="28135"/>
                  </a:cubicBezTo>
                  <a:cubicBezTo>
                    <a:pt x="7235" y="28773"/>
                    <a:pt x="7083" y="29047"/>
                    <a:pt x="6779" y="29229"/>
                  </a:cubicBezTo>
                  <a:cubicBezTo>
                    <a:pt x="6758" y="29244"/>
                    <a:pt x="6734" y="29251"/>
                    <a:pt x="6707" y="29251"/>
                  </a:cubicBezTo>
                  <a:cubicBezTo>
                    <a:pt x="6335" y="29251"/>
                    <a:pt x="5371" y="27946"/>
                    <a:pt x="4408" y="27011"/>
                  </a:cubicBezTo>
                  <a:cubicBezTo>
                    <a:pt x="3688" y="26290"/>
                    <a:pt x="2835" y="25570"/>
                    <a:pt x="2075" y="25570"/>
                  </a:cubicBezTo>
                  <a:cubicBezTo>
                    <a:pt x="1745" y="25570"/>
                    <a:pt x="1432" y="25706"/>
                    <a:pt x="1156" y="26038"/>
                  </a:cubicBezTo>
                  <a:cubicBezTo>
                    <a:pt x="274" y="27102"/>
                    <a:pt x="1" y="31570"/>
                    <a:pt x="4286" y="38774"/>
                  </a:cubicBezTo>
                  <a:lnTo>
                    <a:pt x="6505" y="41965"/>
                  </a:lnTo>
                  <a:lnTo>
                    <a:pt x="10426" y="41692"/>
                  </a:lnTo>
                  <a:cubicBezTo>
                    <a:pt x="18724" y="40689"/>
                    <a:pt x="22068" y="37710"/>
                    <a:pt x="22372" y="36372"/>
                  </a:cubicBezTo>
                  <a:cubicBezTo>
                    <a:pt x="22676" y="35005"/>
                    <a:pt x="21065" y="34549"/>
                    <a:pt x="19606" y="34397"/>
                  </a:cubicBezTo>
                  <a:cubicBezTo>
                    <a:pt x="18177" y="34245"/>
                    <a:pt x="16445" y="34245"/>
                    <a:pt x="16414" y="33910"/>
                  </a:cubicBezTo>
                  <a:cubicBezTo>
                    <a:pt x="16354" y="33576"/>
                    <a:pt x="16505" y="33302"/>
                    <a:pt x="17144" y="33029"/>
                  </a:cubicBezTo>
                  <a:cubicBezTo>
                    <a:pt x="17752" y="32786"/>
                    <a:pt x="23496" y="30536"/>
                    <a:pt x="23831" y="28135"/>
                  </a:cubicBezTo>
                  <a:cubicBezTo>
                    <a:pt x="24165" y="25734"/>
                    <a:pt x="19120" y="25369"/>
                    <a:pt x="18420" y="25126"/>
                  </a:cubicBezTo>
                  <a:cubicBezTo>
                    <a:pt x="17752" y="24913"/>
                    <a:pt x="18086" y="24336"/>
                    <a:pt x="18481" y="24123"/>
                  </a:cubicBezTo>
                  <a:cubicBezTo>
                    <a:pt x="18846" y="23880"/>
                    <a:pt x="22828" y="21266"/>
                    <a:pt x="24712" y="20172"/>
                  </a:cubicBezTo>
                  <a:cubicBezTo>
                    <a:pt x="26566" y="19047"/>
                    <a:pt x="27478" y="17801"/>
                    <a:pt x="26992" y="16524"/>
                  </a:cubicBezTo>
                  <a:cubicBezTo>
                    <a:pt x="26475" y="15308"/>
                    <a:pt x="24256" y="15703"/>
                    <a:pt x="23253" y="15521"/>
                  </a:cubicBezTo>
                  <a:cubicBezTo>
                    <a:pt x="22220" y="15369"/>
                    <a:pt x="22676" y="14153"/>
                    <a:pt x="22676" y="14153"/>
                  </a:cubicBezTo>
                  <a:cubicBezTo>
                    <a:pt x="22676" y="14153"/>
                    <a:pt x="24469" y="11539"/>
                    <a:pt x="26992" y="6250"/>
                  </a:cubicBezTo>
                  <a:cubicBezTo>
                    <a:pt x="29484" y="962"/>
                    <a:pt x="26992" y="110"/>
                    <a:pt x="26992" y="110"/>
                  </a:cubicBezTo>
                  <a:lnTo>
                    <a:pt x="26992" y="171"/>
                  </a:lnTo>
                  <a:cubicBezTo>
                    <a:pt x="26992" y="171"/>
                    <a:pt x="26720" y="0"/>
                    <a:pt x="26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14"/>
            <p:cNvSpPr/>
            <p:nvPr/>
          </p:nvSpPr>
          <p:spPr>
            <a:xfrm>
              <a:off x="6864955" y="1980320"/>
              <a:ext cx="1265664" cy="2588506"/>
            </a:xfrm>
            <a:custGeom>
              <a:avLst/>
              <a:gdLst/>
              <a:ahLst/>
              <a:cxnLst/>
              <a:rect l="l" t="t" r="r" b="b"/>
              <a:pathLst>
                <a:path w="20852" h="42646" extrusionOk="0">
                  <a:moveTo>
                    <a:pt x="20852" y="1"/>
                  </a:moveTo>
                  <a:lnTo>
                    <a:pt x="20791" y="92"/>
                  </a:lnTo>
                  <a:lnTo>
                    <a:pt x="20639" y="396"/>
                  </a:lnTo>
                  <a:cubicBezTo>
                    <a:pt x="20487" y="700"/>
                    <a:pt x="20304" y="1095"/>
                    <a:pt x="20031" y="1642"/>
                  </a:cubicBezTo>
                  <a:cubicBezTo>
                    <a:pt x="19484" y="2706"/>
                    <a:pt x="18724" y="4256"/>
                    <a:pt x="17782" y="6201"/>
                  </a:cubicBezTo>
                  <a:cubicBezTo>
                    <a:pt x="15927" y="10061"/>
                    <a:pt x="13313" y="15350"/>
                    <a:pt x="10365" y="21247"/>
                  </a:cubicBezTo>
                  <a:cubicBezTo>
                    <a:pt x="7447" y="27144"/>
                    <a:pt x="4833" y="32463"/>
                    <a:pt x="2979" y="36323"/>
                  </a:cubicBezTo>
                  <a:cubicBezTo>
                    <a:pt x="2006" y="38269"/>
                    <a:pt x="1246" y="39819"/>
                    <a:pt x="760" y="40913"/>
                  </a:cubicBezTo>
                  <a:cubicBezTo>
                    <a:pt x="547" y="41460"/>
                    <a:pt x="334" y="41886"/>
                    <a:pt x="182" y="42190"/>
                  </a:cubicBezTo>
                  <a:cubicBezTo>
                    <a:pt x="122" y="42342"/>
                    <a:pt x="91" y="42433"/>
                    <a:pt x="30" y="42524"/>
                  </a:cubicBezTo>
                  <a:cubicBezTo>
                    <a:pt x="0" y="42585"/>
                    <a:pt x="0" y="42646"/>
                    <a:pt x="0" y="42646"/>
                  </a:cubicBezTo>
                  <a:cubicBezTo>
                    <a:pt x="0" y="42646"/>
                    <a:pt x="30" y="42585"/>
                    <a:pt x="91" y="42524"/>
                  </a:cubicBezTo>
                  <a:lnTo>
                    <a:pt x="243" y="42220"/>
                  </a:lnTo>
                  <a:cubicBezTo>
                    <a:pt x="395" y="41916"/>
                    <a:pt x="578" y="41490"/>
                    <a:pt x="851" y="40974"/>
                  </a:cubicBezTo>
                  <a:cubicBezTo>
                    <a:pt x="1368" y="39910"/>
                    <a:pt x="2128" y="38329"/>
                    <a:pt x="3070" y="36414"/>
                  </a:cubicBezTo>
                  <a:cubicBezTo>
                    <a:pt x="4955" y="32554"/>
                    <a:pt x="7569" y="27235"/>
                    <a:pt x="10487" y="21369"/>
                  </a:cubicBezTo>
                  <a:cubicBezTo>
                    <a:pt x="13405" y="15502"/>
                    <a:pt x="16049" y="10183"/>
                    <a:pt x="17903" y="6323"/>
                  </a:cubicBezTo>
                  <a:cubicBezTo>
                    <a:pt x="18845" y="4377"/>
                    <a:pt x="19605" y="2827"/>
                    <a:pt x="20092" y="1703"/>
                  </a:cubicBezTo>
                  <a:cubicBezTo>
                    <a:pt x="20335" y="1186"/>
                    <a:pt x="20517" y="760"/>
                    <a:pt x="20669" y="456"/>
                  </a:cubicBezTo>
                  <a:cubicBezTo>
                    <a:pt x="20760" y="304"/>
                    <a:pt x="20791" y="183"/>
                    <a:pt x="20821" y="122"/>
                  </a:cubicBezTo>
                  <a:cubicBezTo>
                    <a:pt x="20852" y="31"/>
                    <a:pt x="20852" y="1"/>
                    <a:pt x="208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14"/>
            <p:cNvSpPr/>
            <p:nvPr/>
          </p:nvSpPr>
          <p:spPr>
            <a:xfrm>
              <a:off x="7571548" y="2483997"/>
              <a:ext cx="112594" cy="416992"/>
            </a:xfrm>
            <a:custGeom>
              <a:avLst/>
              <a:gdLst/>
              <a:ahLst/>
              <a:cxnLst/>
              <a:rect l="l" t="t" r="r" b="b"/>
              <a:pathLst>
                <a:path w="1855" h="6870" extrusionOk="0">
                  <a:moveTo>
                    <a:pt x="1" y="1"/>
                  </a:moveTo>
                  <a:cubicBezTo>
                    <a:pt x="1" y="1"/>
                    <a:pt x="1" y="92"/>
                    <a:pt x="31" y="304"/>
                  </a:cubicBezTo>
                  <a:cubicBezTo>
                    <a:pt x="61" y="487"/>
                    <a:pt x="153" y="700"/>
                    <a:pt x="213" y="1004"/>
                  </a:cubicBezTo>
                  <a:cubicBezTo>
                    <a:pt x="365" y="1672"/>
                    <a:pt x="609" y="2493"/>
                    <a:pt x="821" y="3435"/>
                  </a:cubicBezTo>
                  <a:cubicBezTo>
                    <a:pt x="1095" y="4408"/>
                    <a:pt x="1277" y="5259"/>
                    <a:pt x="1490" y="5867"/>
                  </a:cubicBezTo>
                  <a:cubicBezTo>
                    <a:pt x="1551" y="6171"/>
                    <a:pt x="1612" y="6414"/>
                    <a:pt x="1703" y="6596"/>
                  </a:cubicBezTo>
                  <a:cubicBezTo>
                    <a:pt x="1764" y="6779"/>
                    <a:pt x="1824" y="6870"/>
                    <a:pt x="1824" y="6870"/>
                  </a:cubicBezTo>
                  <a:cubicBezTo>
                    <a:pt x="1855" y="6870"/>
                    <a:pt x="1824" y="6779"/>
                    <a:pt x="1764" y="6596"/>
                  </a:cubicBezTo>
                  <a:cubicBezTo>
                    <a:pt x="1703" y="6353"/>
                    <a:pt x="1672" y="6140"/>
                    <a:pt x="1581" y="5836"/>
                  </a:cubicBezTo>
                  <a:cubicBezTo>
                    <a:pt x="1399" y="5198"/>
                    <a:pt x="1216" y="4347"/>
                    <a:pt x="973" y="3405"/>
                  </a:cubicBezTo>
                  <a:cubicBezTo>
                    <a:pt x="761" y="2463"/>
                    <a:pt x="517" y="1581"/>
                    <a:pt x="335" y="973"/>
                  </a:cubicBezTo>
                  <a:cubicBezTo>
                    <a:pt x="244" y="669"/>
                    <a:pt x="183" y="456"/>
                    <a:pt x="92" y="244"/>
                  </a:cubicBezTo>
                  <a:cubicBezTo>
                    <a:pt x="31" y="6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14"/>
            <p:cNvSpPr/>
            <p:nvPr/>
          </p:nvSpPr>
          <p:spPr>
            <a:xfrm>
              <a:off x="7700715" y="2762483"/>
              <a:ext cx="479753" cy="142336"/>
            </a:xfrm>
            <a:custGeom>
              <a:avLst/>
              <a:gdLst/>
              <a:ahLst/>
              <a:cxnLst/>
              <a:rect l="l" t="t" r="r" b="b"/>
              <a:pathLst>
                <a:path w="7904" h="2345" extrusionOk="0">
                  <a:moveTo>
                    <a:pt x="7868" y="1"/>
                  </a:moveTo>
                  <a:cubicBezTo>
                    <a:pt x="7768" y="1"/>
                    <a:pt x="6045" y="477"/>
                    <a:pt x="3921" y="1097"/>
                  </a:cubicBezTo>
                  <a:cubicBezTo>
                    <a:pt x="1763" y="1735"/>
                    <a:pt x="0" y="2282"/>
                    <a:pt x="0" y="2343"/>
                  </a:cubicBezTo>
                  <a:cubicBezTo>
                    <a:pt x="1" y="2344"/>
                    <a:pt x="4" y="2344"/>
                    <a:pt x="8" y="2344"/>
                  </a:cubicBezTo>
                  <a:cubicBezTo>
                    <a:pt x="136" y="2344"/>
                    <a:pt x="1859" y="1868"/>
                    <a:pt x="3982" y="1248"/>
                  </a:cubicBezTo>
                  <a:cubicBezTo>
                    <a:pt x="6140" y="610"/>
                    <a:pt x="7903" y="33"/>
                    <a:pt x="7873" y="2"/>
                  </a:cubicBezTo>
                  <a:cubicBezTo>
                    <a:pt x="7873" y="1"/>
                    <a:pt x="7871" y="1"/>
                    <a:pt x="78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14"/>
            <p:cNvSpPr/>
            <p:nvPr/>
          </p:nvSpPr>
          <p:spPr>
            <a:xfrm>
              <a:off x="7405537" y="3419424"/>
              <a:ext cx="444670" cy="27739"/>
            </a:xfrm>
            <a:custGeom>
              <a:avLst/>
              <a:gdLst/>
              <a:ahLst/>
              <a:cxnLst/>
              <a:rect l="l" t="t" r="r" b="b"/>
              <a:pathLst>
                <a:path w="7326" h="457" extrusionOk="0">
                  <a:moveTo>
                    <a:pt x="7021" y="0"/>
                  </a:moveTo>
                  <a:cubicBezTo>
                    <a:pt x="6839" y="30"/>
                    <a:pt x="6565" y="30"/>
                    <a:pt x="6262" y="91"/>
                  </a:cubicBezTo>
                  <a:cubicBezTo>
                    <a:pt x="5562" y="152"/>
                    <a:pt x="4651" y="243"/>
                    <a:pt x="3678" y="274"/>
                  </a:cubicBezTo>
                  <a:cubicBezTo>
                    <a:pt x="2644" y="334"/>
                    <a:pt x="1733" y="334"/>
                    <a:pt x="1094" y="334"/>
                  </a:cubicBezTo>
                  <a:lnTo>
                    <a:pt x="0" y="334"/>
                  </a:lnTo>
                  <a:cubicBezTo>
                    <a:pt x="0" y="395"/>
                    <a:pt x="91" y="395"/>
                    <a:pt x="334" y="426"/>
                  </a:cubicBezTo>
                  <a:cubicBezTo>
                    <a:pt x="517" y="426"/>
                    <a:pt x="790" y="456"/>
                    <a:pt x="1125" y="456"/>
                  </a:cubicBezTo>
                  <a:cubicBezTo>
                    <a:pt x="1824" y="456"/>
                    <a:pt x="2736" y="456"/>
                    <a:pt x="3708" y="426"/>
                  </a:cubicBezTo>
                  <a:cubicBezTo>
                    <a:pt x="4742" y="334"/>
                    <a:pt x="5654" y="274"/>
                    <a:pt x="6292" y="182"/>
                  </a:cubicBezTo>
                  <a:cubicBezTo>
                    <a:pt x="6596" y="152"/>
                    <a:pt x="6869" y="122"/>
                    <a:pt x="7052" y="91"/>
                  </a:cubicBezTo>
                  <a:cubicBezTo>
                    <a:pt x="7204" y="30"/>
                    <a:pt x="7325" y="0"/>
                    <a:pt x="73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4"/>
            <p:cNvSpPr/>
            <p:nvPr/>
          </p:nvSpPr>
          <p:spPr>
            <a:xfrm>
              <a:off x="7202561" y="3085460"/>
              <a:ext cx="204854" cy="352470"/>
            </a:xfrm>
            <a:custGeom>
              <a:avLst/>
              <a:gdLst/>
              <a:ahLst/>
              <a:cxnLst/>
              <a:rect l="l" t="t" r="r" b="b"/>
              <a:pathLst>
                <a:path w="3375" h="5807" extrusionOk="0">
                  <a:moveTo>
                    <a:pt x="0" y="0"/>
                  </a:moveTo>
                  <a:lnTo>
                    <a:pt x="92" y="213"/>
                  </a:lnTo>
                  <a:cubicBezTo>
                    <a:pt x="183" y="365"/>
                    <a:pt x="304" y="608"/>
                    <a:pt x="456" y="882"/>
                  </a:cubicBezTo>
                  <a:cubicBezTo>
                    <a:pt x="760" y="1399"/>
                    <a:pt x="1156" y="2128"/>
                    <a:pt x="1611" y="2918"/>
                  </a:cubicBezTo>
                  <a:cubicBezTo>
                    <a:pt x="2067" y="3709"/>
                    <a:pt x="2523" y="4438"/>
                    <a:pt x="2827" y="4955"/>
                  </a:cubicBezTo>
                  <a:cubicBezTo>
                    <a:pt x="2979" y="5229"/>
                    <a:pt x="3131" y="5441"/>
                    <a:pt x="3222" y="5593"/>
                  </a:cubicBezTo>
                  <a:cubicBezTo>
                    <a:pt x="3283" y="5745"/>
                    <a:pt x="3374" y="5806"/>
                    <a:pt x="3374" y="5806"/>
                  </a:cubicBezTo>
                  <a:lnTo>
                    <a:pt x="3253" y="5593"/>
                  </a:lnTo>
                  <a:cubicBezTo>
                    <a:pt x="3192" y="5441"/>
                    <a:pt x="3070" y="5198"/>
                    <a:pt x="2918" y="4925"/>
                  </a:cubicBezTo>
                  <a:cubicBezTo>
                    <a:pt x="2615" y="4408"/>
                    <a:pt x="2189" y="3678"/>
                    <a:pt x="1733" y="2888"/>
                  </a:cubicBezTo>
                  <a:cubicBezTo>
                    <a:pt x="1277" y="2098"/>
                    <a:pt x="821" y="1368"/>
                    <a:pt x="517" y="821"/>
                  </a:cubicBezTo>
                  <a:cubicBezTo>
                    <a:pt x="365" y="578"/>
                    <a:pt x="213" y="365"/>
                    <a:pt x="152" y="213"/>
                  </a:cubicBezTo>
                  <a:cubicBezTo>
                    <a:pt x="61" y="6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4"/>
            <p:cNvSpPr/>
            <p:nvPr/>
          </p:nvSpPr>
          <p:spPr>
            <a:xfrm>
              <a:off x="7147204" y="3915697"/>
              <a:ext cx="562787" cy="45523"/>
            </a:xfrm>
            <a:custGeom>
              <a:avLst/>
              <a:gdLst/>
              <a:ahLst/>
              <a:cxnLst/>
              <a:rect l="l" t="t" r="r" b="b"/>
              <a:pathLst>
                <a:path w="9272" h="750" extrusionOk="0">
                  <a:moveTo>
                    <a:pt x="9271" y="0"/>
                  </a:moveTo>
                  <a:lnTo>
                    <a:pt x="9271" y="0"/>
                  </a:lnTo>
                  <a:cubicBezTo>
                    <a:pt x="9271" y="0"/>
                    <a:pt x="9119" y="1"/>
                    <a:pt x="8876" y="31"/>
                  </a:cubicBezTo>
                  <a:cubicBezTo>
                    <a:pt x="8603" y="61"/>
                    <a:pt x="8268" y="92"/>
                    <a:pt x="7904" y="152"/>
                  </a:cubicBezTo>
                  <a:cubicBezTo>
                    <a:pt x="7052" y="274"/>
                    <a:pt x="5867" y="365"/>
                    <a:pt x="4621" y="456"/>
                  </a:cubicBezTo>
                  <a:cubicBezTo>
                    <a:pt x="3344" y="578"/>
                    <a:pt x="2189" y="608"/>
                    <a:pt x="1368" y="639"/>
                  </a:cubicBezTo>
                  <a:cubicBezTo>
                    <a:pt x="973" y="639"/>
                    <a:pt x="639" y="669"/>
                    <a:pt x="365" y="669"/>
                  </a:cubicBezTo>
                  <a:cubicBezTo>
                    <a:pt x="92" y="669"/>
                    <a:pt x="1" y="730"/>
                    <a:pt x="1" y="730"/>
                  </a:cubicBezTo>
                  <a:cubicBezTo>
                    <a:pt x="1" y="743"/>
                    <a:pt x="27" y="750"/>
                    <a:pt x="75" y="750"/>
                  </a:cubicBezTo>
                  <a:cubicBezTo>
                    <a:pt x="142" y="750"/>
                    <a:pt x="253" y="735"/>
                    <a:pt x="396" y="700"/>
                  </a:cubicBezTo>
                  <a:lnTo>
                    <a:pt x="1399" y="700"/>
                  </a:lnTo>
                  <a:cubicBezTo>
                    <a:pt x="2250" y="700"/>
                    <a:pt x="3405" y="639"/>
                    <a:pt x="4682" y="548"/>
                  </a:cubicBezTo>
                  <a:cubicBezTo>
                    <a:pt x="5958" y="456"/>
                    <a:pt x="7083" y="335"/>
                    <a:pt x="7934" y="213"/>
                  </a:cubicBezTo>
                  <a:cubicBezTo>
                    <a:pt x="8359" y="152"/>
                    <a:pt x="8694" y="92"/>
                    <a:pt x="8937" y="61"/>
                  </a:cubicBezTo>
                  <a:cubicBezTo>
                    <a:pt x="9150" y="31"/>
                    <a:pt x="9271" y="0"/>
                    <a:pt x="92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4"/>
            <p:cNvSpPr/>
            <p:nvPr/>
          </p:nvSpPr>
          <p:spPr>
            <a:xfrm>
              <a:off x="6997686" y="3629160"/>
              <a:ext cx="204854" cy="352470"/>
            </a:xfrm>
            <a:custGeom>
              <a:avLst/>
              <a:gdLst/>
              <a:ahLst/>
              <a:cxnLst/>
              <a:rect l="l" t="t" r="r" b="b"/>
              <a:pathLst>
                <a:path w="3375" h="5807" extrusionOk="0">
                  <a:moveTo>
                    <a:pt x="0" y="0"/>
                  </a:moveTo>
                  <a:lnTo>
                    <a:pt x="92" y="213"/>
                  </a:lnTo>
                  <a:cubicBezTo>
                    <a:pt x="183" y="365"/>
                    <a:pt x="304" y="608"/>
                    <a:pt x="456" y="882"/>
                  </a:cubicBezTo>
                  <a:cubicBezTo>
                    <a:pt x="760" y="1399"/>
                    <a:pt x="1156" y="2128"/>
                    <a:pt x="1611" y="2918"/>
                  </a:cubicBezTo>
                  <a:cubicBezTo>
                    <a:pt x="2067" y="3709"/>
                    <a:pt x="2523" y="4438"/>
                    <a:pt x="2827" y="4955"/>
                  </a:cubicBezTo>
                  <a:cubicBezTo>
                    <a:pt x="2979" y="5229"/>
                    <a:pt x="3131" y="5441"/>
                    <a:pt x="3222" y="5593"/>
                  </a:cubicBezTo>
                  <a:cubicBezTo>
                    <a:pt x="3283" y="5745"/>
                    <a:pt x="3374" y="5806"/>
                    <a:pt x="3374" y="5806"/>
                  </a:cubicBezTo>
                  <a:lnTo>
                    <a:pt x="3253" y="5593"/>
                  </a:lnTo>
                  <a:cubicBezTo>
                    <a:pt x="3192" y="5441"/>
                    <a:pt x="3070" y="5198"/>
                    <a:pt x="2918" y="4925"/>
                  </a:cubicBezTo>
                  <a:cubicBezTo>
                    <a:pt x="2615" y="4408"/>
                    <a:pt x="2189" y="3678"/>
                    <a:pt x="1733" y="2888"/>
                  </a:cubicBezTo>
                  <a:cubicBezTo>
                    <a:pt x="1277" y="2098"/>
                    <a:pt x="821" y="1368"/>
                    <a:pt x="517" y="821"/>
                  </a:cubicBezTo>
                  <a:cubicBezTo>
                    <a:pt x="365" y="578"/>
                    <a:pt x="213" y="365"/>
                    <a:pt x="152" y="213"/>
                  </a:cubicBezTo>
                  <a:cubicBezTo>
                    <a:pt x="61" y="6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0"/>
          <p:cNvSpPr txBox="1">
            <a:spLocks noGrp="1"/>
          </p:cNvSpPr>
          <p:nvPr>
            <p:ph type="title"/>
          </p:nvPr>
        </p:nvSpPr>
        <p:spPr>
          <a:xfrm>
            <a:off x="2124225" y="297872"/>
            <a:ext cx="4691482" cy="590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 b="0"/>
              <a:t>Environment Setup</a:t>
            </a:r>
            <a:endParaRPr sz="2000"/>
          </a:p>
        </p:txBody>
      </p:sp>
      <p:sp>
        <p:nvSpPr>
          <p:cNvPr id="529" name="Google Shape;529;p40"/>
          <p:cNvSpPr txBox="1">
            <a:spLocks noGrp="1"/>
          </p:cNvSpPr>
          <p:nvPr>
            <p:ph type="subTitle" idx="1"/>
          </p:nvPr>
        </p:nvSpPr>
        <p:spPr>
          <a:xfrm>
            <a:off x="1590818" y="1185489"/>
            <a:ext cx="4595230" cy="470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RNN Model: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530" name="Google Shape;530;p40"/>
          <p:cNvSpPr txBox="1"/>
          <p:nvPr/>
        </p:nvSpPr>
        <p:spPr>
          <a:xfrm>
            <a:off x="2133593" y="1655618"/>
            <a:ext cx="3941619" cy="360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264251"/>
                </a:solidFill>
                <a:latin typeface="Ubuntu Medium"/>
                <a:ea typeface="Ubuntu Medium"/>
                <a:cs typeface="Ubuntu Medium"/>
                <a:sym typeface="Ubuntu Medium"/>
              </a:rPr>
              <a:t>Library: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264251"/>
                </a:solidFill>
                <a:latin typeface="Ubuntu Medium"/>
                <a:ea typeface="Ubuntu Medium"/>
                <a:cs typeface="Ubuntu Medium"/>
                <a:sym typeface="Ubuntu Medium"/>
              </a:rPr>
              <a:t>Pandas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264251"/>
                </a:solidFill>
                <a:latin typeface="Ubuntu Medium"/>
                <a:ea typeface="Ubuntu Medium"/>
                <a:cs typeface="Ubuntu Medium"/>
                <a:sym typeface="Ubuntu Medium"/>
              </a:rPr>
              <a:t>Tokenizer, pad sequences from </a:t>
            </a:r>
            <a:r>
              <a:rPr lang="en-US" sz="1600" b="0" i="0" u="none" strike="noStrike" cap="none" dirty="0" err="1">
                <a:solidFill>
                  <a:srgbClr val="264251"/>
                </a:solidFill>
                <a:latin typeface="Ubuntu Medium"/>
                <a:ea typeface="Ubuntu Medium"/>
                <a:cs typeface="Ubuntu Medium"/>
                <a:sym typeface="Ubuntu Medium"/>
              </a:rPr>
              <a:t>Keras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264251"/>
                </a:solidFill>
                <a:latin typeface="Ubuntu Medium"/>
                <a:ea typeface="Ubuntu Medium"/>
                <a:cs typeface="Ubuntu Medium"/>
                <a:sym typeface="Ubuntu Medium"/>
              </a:rPr>
              <a:t>TensorFlow library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264251"/>
                </a:solidFill>
                <a:latin typeface="Ubuntu Medium"/>
                <a:ea typeface="Ubuntu Medium"/>
                <a:cs typeface="Ubuntu Medium"/>
                <a:sym typeface="Ubuntu Medium"/>
              </a:rPr>
              <a:t>Scikit-learn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264251"/>
                </a:solidFill>
                <a:latin typeface="Ubuntu Medium"/>
                <a:ea typeface="Ubuntu Medium"/>
                <a:cs typeface="Ubuntu Medium"/>
                <a:sym typeface="Ubuntu Medium"/>
              </a:rPr>
              <a:t>Matplot</a:t>
            </a:r>
            <a:r>
              <a:rPr lang="en-US" sz="1600" b="0" i="0" u="none" strike="noStrike" cap="none" dirty="0">
                <a:solidFill>
                  <a:srgbClr val="264251"/>
                </a:solidFill>
                <a:latin typeface="Ubuntu Medium"/>
                <a:ea typeface="Ubuntu Medium"/>
                <a:cs typeface="Ubuntu Medium"/>
                <a:sym typeface="Ubuntu Medium"/>
              </a:rPr>
              <a:t> library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264251"/>
                </a:solidFill>
                <a:latin typeface="Ubuntu Medium"/>
                <a:ea typeface="Ubuntu Medium"/>
                <a:cs typeface="Ubuntu Medium"/>
                <a:sym typeface="Ubuntu Medium"/>
              </a:rPr>
              <a:t>TextBlob</a:t>
            </a:r>
            <a:endParaRPr dirty="0"/>
          </a:p>
          <a:p>
            <a:pPr marL="2857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1" name="Google Shape;531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2575" y="1068050"/>
            <a:ext cx="2480461" cy="2271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1"/>
          <p:cNvSpPr txBox="1"/>
          <p:nvPr/>
        </p:nvSpPr>
        <p:spPr>
          <a:xfrm>
            <a:off x="2514599" y="1461661"/>
            <a:ext cx="4191000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264251"/>
                </a:solidFill>
                <a:latin typeface="Ubuntu Medium"/>
                <a:ea typeface="Ubuntu Medium"/>
                <a:cs typeface="Ubuntu Medium"/>
                <a:sym typeface="Ubuntu Medium"/>
              </a:rPr>
              <a:t>Layers: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264251"/>
                </a:solidFill>
                <a:latin typeface="Ubuntu Medium"/>
                <a:ea typeface="Ubuntu Medium"/>
                <a:cs typeface="Ubuntu Medium"/>
                <a:sym typeface="Ubuntu Medium"/>
              </a:rPr>
              <a:t>input layer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264251"/>
                </a:solidFill>
                <a:latin typeface="Ubuntu Medium"/>
                <a:ea typeface="Ubuntu Medium"/>
                <a:cs typeface="Ubuntu Medium"/>
                <a:sym typeface="Ubuntu Medium"/>
              </a:rPr>
              <a:t>Embedding layer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264251"/>
                </a:solidFill>
                <a:latin typeface="Ubuntu Medium"/>
                <a:ea typeface="Ubuntu Medium"/>
                <a:cs typeface="Ubuntu Medium"/>
                <a:sym typeface="Ubuntu Medium"/>
              </a:rPr>
              <a:t>Lstm (‘64’)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264251"/>
                </a:solidFill>
                <a:latin typeface="Ubuntu Medium"/>
                <a:ea typeface="Ubuntu Medium"/>
                <a:cs typeface="Ubuntu Medium"/>
                <a:sym typeface="Ubuntu Medium"/>
              </a:rPr>
              <a:t>Globalmaxpooling1D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264251"/>
                </a:solidFill>
                <a:latin typeface="Ubuntu Medium"/>
                <a:ea typeface="Ubuntu Medium"/>
                <a:cs typeface="Ubuntu Medium"/>
                <a:sym typeface="Ubuntu Medium"/>
              </a:rPr>
              <a:t>Dense layer (‘64’, ‘relu’)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264251"/>
                </a:solidFill>
                <a:latin typeface="Ubuntu Medium"/>
                <a:ea typeface="Ubuntu Medium"/>
                <a:cs typeface="Ubuntu Medium"/>
                <a:sym typeface="Ubuntu Medium"/>
              </a:rPr>
              <a:t>Dropout (‘0.2’)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264251"/>
                </a:solidFill>
                <a:latin typeface="Ubuntu Medium"/>
                <a:ea typeface="Ubuntu Medium"/>
                <a:cs typeface="Ubuntu Medium"/>
                <a:sym typeface="Ubuntu Medium"/>
              </a:rPr>
              <a:t>Dense layer (sigmoid)</a:t>
            </a:r>
            <a:endParaRPr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41"/>
          <p:cNvSpPr txBox="1"/>
          <p:nvPr/>
        </p:nvSpPr>
        <p:spPr>
          <a:xfrm>
            <a:off x="2521529" y="3553698"/>
            <a:ext cx="3359727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264251"/>
                </a:solidFill>
                <a:latin typeface="Ubuntu Medium"/>
                <a:ea typeface="Ubuntu Medium"/>
                <a:cs typeface="Ubuntu Medium"/>
                <a:sym typeface="Ubuntu Medium"/>
              </a:rPr>
              <a:t>Loss and optimizer: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264251"/>
                </a:solidFill>
                <a:latin typeface="Ubuntu Medium"/>
                <a:ea typeface="Ubuntu Medium"/>
                <a:cs typeface="Ubuntu Medium"/>
                <a:sym typeface="Ubuntu Medium"/>
              </a:rPr>
              <a:t>BinaryCrossentropy </a:t>
            </a:r>
            <a:endParaRPr sz="1400" b="0" i="0" u="none" strike="noStrike" cap="none">
              <a:solidFill>
                <a:srgbClr val="264251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264251"/>
                </a:solidFill>
                <a:latin typeface="Ubuntu Medium"/>
                <a:ea typeface="Ubuntu Medium"/>
                <a:cs typeface="Ubuntu Medium"/>
                <a:sym typeface="Ubuntu Medium"/>
              </a:rPr>
              <a:t>Adam (1e−4)</a:t>
            </a:r>
            <a:endParaRPr sz="1400" b="0" i="0" u="none" strike="noStrike" cap="none">
              <a:solidFill>
                <a:srgbClr val="264251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pic>
        <p:nvPicPr>
          <p:cNvPr id="538" name="Google Shape;53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73436" y="1173780"/>
            <a:ext cx="3252109" cy="1953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2056" y="997802"/>
            <a:ext cx="4596782" cy="518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2"/>
          <p:cNvSpPr txBox="1">
            <a:spLocks noGrp="1"/>
          </p:cNvSpPr>
          <p:nvPr>
            <p:ph type="title"/>
          </p:nvPr>
        </p:nvSpPr>
        <p:spPr>
          <a:xfrm>
            <a:off x="1598294" y="502711"/>
            <a:ext cx="57531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lang="en-US"/>
              <a:t>RNN</a:t>
            </a:r>
            <a:endParaRPr/>
          </a:p>
        </p:txBody>
      </p:sp>
      <p:pic>
        <p:nvPicPr>
          <p:cNvPr id="545" name="Google Shape;545;p42" descr="https://lh3.googleusercontent.com/ZL_x4NORXVL_u3xH7qs-8jJyfv4973TIQXEvtsielsU7W8WKXTKWle9aLHVNC86KnX_lCuvCe4KIRtwaGTThB3dNiWsKYQK8neQCN5S0FgtuNa66SA8K06a4oNiVOw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244" y="1510613"/>
            <a:ext cx="8015201" cy="102759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42"/>
          <p:cNvSpPr txBox="1"/>
          <p:nvPr/>
        </p:nvSpPr>
        <p:spPr>
          <a:xfrm>
            <a:off x="2767599" y="4625322"/>
            <a:ext cx="38297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537485"/>
                </a:solidFill>
                <a:latin typeface="Ubuntu Medium"/>
                <a:ea typeface="Ubuntu Medium"/>
                <a:cs typeface="Ubuntu Medium"/>
                <a:sym typeface="Ubuntu Medium"/>
              </a:rPr>
              <a:t>Figure: Model training history (Bangla)</a:t>
            </a:r>
            <a:endParaRPr sz="1400" b="0" i="0" u="none" strike="noStrike" cap="none">
              <a:solidFill>
                <a:srgbClr val="537485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548" name="Google Shape;548;p42"/>
          <p:cNvSpPr txBox="1"/>
          <p:nvPr/>
        </p:nvSpPr>
        <p:spPr>
          <a:xfrm>
            <a:off x="2559952" y="2544500"/>
            <a:ext cx="38297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537485"/>
                </a:solidFill>
                <a:latin typeface="Ubuntu Medium"/>
                <a:ea typeface="Ubuntu Medium"/>
                <a:cs typeface="Ubuntu Medium"/>
                <a:sym typeface="Ubuntu Medium"/>
              </a:rPr>
              <a:t>Figure: Model training history (English)</a:t>
            </a:r>
            <a:endParaRPr sz="1400" b="0" i="0" u="none" strike="noStrike" cap="none">
              <a:solidFill>
                <a:srgbClr val="537485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902A45-53CF-4910-981E-8F9073B14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43" y="3220103"/>
            <a:ext cx="8015201" cy="13654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43" descr="https://lh3.googleusercontent.com/-OoLp82QZGaVqZuRlQawT6buCtr4yV3UKqyMYydTKkFrHqtoC51PN2WT9nhpP3ysX3fwzmKR00O0VWK_PBen05X0-t0JP0X6QHZZT5nN_UZnXJVp6nZrFTcfsM8Cu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6182" y="1205274"/>
            <a:ext cx="2430176" cy="160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43" descr="https://lh4.googleusercontent.com/d9r_cOh9BDYhPf9gWIOK9_PaQ0mcCtElX-RxUlwjJGUHQAzAtEmt_wewaYAI5vNuEk74SJTfGEECUgXejqTABxvRtemsqt3FOMiAcSQfkNqaRs3KGrDcOwpHMhBNwQ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91546" y="1200186"/>
            <a:ext cx="2459181" cy="1603259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43"/>
          <p:cNvSpPr txBox="1"/>
          <p:nvPr/>
        </p:nvSpPr>
        <p:spPr>
          <a:xfrm>
            <a:off x="4647856" y="2841039"/>
            <a:ext cx="3740727" cy="469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537485"/>
                </a:solidFill>
                <a:latin typeface="Ubuntu Medium"/>
                <a:ea typeface="Ubuntu Medium"/>
                <a:cs typeface="Ubuntu Medium"/>
                <a:sym typeface="Ubuntu Medium"/>
              </a:rPr>
              <a:t>Figure: Accuracy vs Validation Accuracy graph (English)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37485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556" name="Google Shape;556;p43"/>
          <p:cNvSpPr txBox="1"/>
          <p:nvPr/>
        </p:nvSpPr>
        <p:spPr>
          <a:xfrm>
            <a:off x="1026971" y="2785623"/>
            <a:ext cx="3532909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537485"/>
                </a:solidFill>
                <a:latin typeface="Ubuntu Medium"/>
                <a:ea typeface="Ubuntu Medium"/>
                <a:cs typeface="Ubuntu Medium"/>
                <a:sym typeface="Ubuntu Medium"/>
              </a:rPr>
              <a:t>Figure: Loss vs Validation loss graph (English)</a:t>
            </a:r>
            <a:endParaRPr sz="1050" b="0" i="0" u="none" strike="noStrike" cap="none">
              <a:solidFill>
                <a:srgbClr val="537485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559" name="Google Shape;559;p43"/>
          <p:cNvSpPr txBox="1"/>
          <p:nvPr/>
        </p:nvSpPr>
        <p:spPr>
          <a:xfrm>
            <a:off x="1026971" y="4789484"/>
            <a:ext cx="3532909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537485"/>
                </a:solidFill>
                <a:latin typeface="Ubuntu Medium"/>
                <a:ea typeface="Ubuntu Medium"/>
                <a:cs typeface="Ubuntu Medium"/>
                <a:sym typeface="Ubuntu Medium"/>
              </a:rPr>
              <a:t>Figure: Loss vs Validation loss graph (Bangla)</a:t>
            </a:r>
            <a:endParaRPr sz="1050" b="0" i="0" u="none" strike="noStrike" cap="none">
              <a:solidFill>
                <a:srgbClr val="537485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560" name="Google Shape;560;p43"/>
          <p:cNvSpPr txBox="1"/>
          <p:nvPr/>
        </p:nvSpPr>
        <p:spPr>
          <a:xfrm>
            <a:off x="4652360" y="4782557"/>
            <a:ext cx="3740727" cy="469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537485"/>
                </a:solidFill>
                <a:latin typeface="Ubuntu Medium"/>
                <a:ea typeface="Ubuntu Medium"/>
                <a:cs typeface="Ubuntu Medium"/>
                <a:sym typeface="Ubuntu Medium"/>
              </a:rPr>
              <a:t>Figure: Accuracy vs Validation Accuracy graph (Bangla)</a:t>
            </a:r>
            <a:endParaRPr sz="1050" b="0" i="0" u="none" strike="noStrike" cap="none">
              <a:solidFill>
                <a:srgbClr val="537485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37485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561" name="Google Shape;561;p43"/>
          <p:cNvSpPr txBox="1">
            <a:spLocks noGrp="1"/>
          </p:cNvSpPr>
          <p:nvPr>
            <p:ph type="title"/>
          </p:nvPr>
        </p:nvSpPr>
        <p:spPr>
          <a:xfrm>
            <a:off x="1598294" y="502711"/>
            <a:ext cx="57531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lang="en-US"/>
              <a:t>RNN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A1A91E-F243-4DD2-8562-F69052532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495" y="3155774"/>
            <a:ext cx="2430176" cy="16365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67E3A2-1FFD-47CA-B933-477E13EFDC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1546" y="3116807"/>
            <a:ext cx="2484804" cy="16365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"/>
          <p:cNvSpPr txBox="1">
            <a:spLocks noGrp="1"/>
          </p:cNvSpPr>
          <p:nvPr>
            <p:ph type="title"/>
          </p:nvPr>
        </p:nvSpPr>
        <p:spPr>
          <a:xfrm>
            <a:off x="1897703" y="1011893"/>
            <a:ext cx="2916032" cy="690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4400"/>
              <a:t>Members</a:t>
            </a:r>
            <a:endParaRPr sz="4400"/>
          </a:p>
        </p:txBody>
      </p:sp>
      <p:sp>
        <p:nvSpPr>
          <p:cNvPr id="166" name="Google Shape;166;p2"/>
          <p:cNvSpPr txBox="1">
            <a:spLocks noGrp="1"/>
          </p:cNvSpPr>
          <p:nvPr>
            <p:ph type="subTitle" idx="1"/>
          </p:nvPr>
        </p:nvSpPr>
        <p:spPr>
          <a:xfrm>
            <a:off x="1899013" y="1702676"/>
            <a:ext cx="3648000" cy="187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dk1"/>
                </a:solidFill>
              </a:rPr>
              <a:t>Shah Nafiz Monjoor (011 163 096)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dk1"/>
                </a:solidFill>
              </a:rPr>
              <a:t>Omar Faruk (011 163 092)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dk1"/>
                </a:solidFill>
              </a:rPr>
              <a:t>K.M Mahmudul Haque (011 163 077)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dk1"/>
                </a:solidFill>
              </a:rPr>
              <a:t>Fatema Binte Iqbal (011 163 078)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dk1"/>
                </a:solidFill>
              </a:rPr>
              <a:t>Mahmuda Akter Mitu (011 163 069)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7" name="Google Shape;16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7470" y="1622478"/>
            <a:ext cx="2716530" cy="203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4"/>
          <p:cNvSpPr txBox="1">
            <a:spLocks noGrp="1"/>
          </p:cNvSpPr>
          <p:nvPr>
            <p:ph type="title"/>
          </p:nvPr>
        </p:nvSpPr>
        <p:spPr>
          <a:xfrm>
            <a:off x="823892" y="1721263"/>
            <a:ext cx="7757521" cy="51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1400" b="0"/>
              <a:t>Result table test data set using RNN Model:</a:t>
            </a:r>
            <a:br>
              <a:rPr lang="en-US" b="0"/>
            </a:br>
            <a:br>
              <a:rPr lang="en-US"/>
            </a:br>
            <a:endParaRPr/>
          </a:p>
        </p:txBody>
      </p:sp>
      <p:graphicFrame>
        <p:nvGraphicFramePr>
          <p:cNvPr id="567" name="Google Shape;567;p44"/>
          <p:cNvGraphicFramePr/>
          <p:nvPr/>
        </p:nvGraphicFramePr>
        <p:xfrm>
          <a:off x="681989" y="1578840"/>
          <a:ext cx="8041300" cy="2445875"/>
        </p:xfrm>
        <a:graphic>
          <a:graphicData uri="http://schemas.openxmlformats.org/drawingml/2006/table">
            <a:tbl>
              <a:tblPr firstRow="1" bandRow="1">
                <a:noFill/>
                <a:tableStyleId>{F04F2568-89F0-4D42-87A9-33A436878CD7}</a:tableStyleId>
              </a:tblPr>
              <a:tblGrid>
                <a:gridCol w="2010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0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0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9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Train-Model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Test Dataset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Size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Accuracy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Bangla dataset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Bangla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0.829</a:t>
                      </a:r>
                      <a:endParaRPr sz="1400" b="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9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English to Bangla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0.653</a:t>
                      </a:r>
                      <a:endParaRPr sz="1400" b="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English dataset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English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0.845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9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Bangla to English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0.71</a:t>
                      </a:r>
                      <a:endParaRPr sz="1400" b="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5"/>
          <p:cNvSpPr txBox="1">
            <a:spLocks noGrp="1"/>
          </p:cNvSpPr>
          <p:nvPr>
            <p:ph type="title"/>
          </p:nvPr>
        </p:nvSpPr>
        <p:spPr>
          <a:xfrm>
            <a:off x="1757938" y="791453"/>
            <a:ext cx="4691482" cy="590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lang="en-US" sz="2000" b="0"/>
              <a:t>Environment Setup</a:t>
            </a:r>
            <a:endParaRPr sz="2000"/>
          </a:p>
        </p:txBody>
      </p:sp>
      <p:sp>
        <p:nvSpPr>
          <p:cNvPr id="573" name="Google Shape;573;p45"/>
          <p:cNvSpPr txBox="1"/>
          <p:nvPr/>
        </p:nvSpPr>
        <p:spPr>
          <a:xfrm>
            <a:off x="938931" y="1532766"/>
            <a:ext cx="4595230" cy="470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 Medium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Ubuntu Medium"/>
                <a:ea typeface="Ubuntu Medium"/>
                <a:cs typeface="Ubuntu Medium"/>
                <a:sym typeface="Ubuntu Medium"/>
              </a:rPr>
              <a:t>BERT Model:</a:t>
            </a:r>
            <a:endParaRPr sz="1200" b="0" i="0" u="none" strike="noStrike" cap="none">
              <a:solidFill>
                <a:schemeClr val="dk1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 Medium"/>
              <a:buNone/>
            </a:pPr>
            <a:endParaRPr sz="1200" b="0" i="0" u="none" strike="noStrike" cap="none">
              <a:solidFill>
                <a:schemeClr val="dk1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574" name="Google Shape;574;p45"/>
          <p:cNvSpPr txBox="1"/>
          <p:nvPr/>
        </p:nvSpPr>
        <p:spPr>
          <a:xfrm>
            <a:off x="1987396" y="2304231"/>
            <a:ext cx="45513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264251"/>
                </a:solidFill>
                <a:latin typeface="Ubuntu Medium"/>
                <a:ea typeface="Ubuntu Medium"/>
                <a:cs typeface="Ubuntu Medium"/>
                <a:sym typeface="Ubuntu Medium"/>
              </a:rPr>
              <a:t>Library: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264251"/>
                </a:solidFill>
                <a:latin typeface="Ubuntu Medium"/>
                <a:ea typeface="Ubuntu Medium"/>
                <a:cs typeface="Ubuntu Medium"/>
                <a:sym typeface="Ubuntu Medium"/>
              </a:rPr>
              <a:t>pandas, numpy, Scikit-learn, Matplot library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264251"/>
                </a:solidFill>
                <a:latin typeface="Ubuntu Medium"/>
                <a:ea typeface="Ubuntu Medium"/>
                <a:cs typeface="Ubuntu Medium"/>
                <a:sym typeface="Ubuntu Medium"/>
              </a:rPr>
              <a:t>Lebel encoder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264251"/>
                </a:solidFill>
                <a:latin typeface="Ubuntu Medium"/>
                <a:ea typeface="Ubuntu Medium"/>
                <a:cs typeface="Ubuntu Medium"/>
                <a:sym typeface="Ubuntu Medium"/>
              </a:rPr>
              <a:t>Official nlp bert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264251"/>
                </a:solidFill>
                <a:latin typeface="Ubuntu Medium"/>
                <a:ea typeface="Ubuntu Medium"/>
                <a:cs typeface="Ubuntu Medium"/>
                <a:sym typeface="Ubuntu Medium"/>
              </a:rPr>
              <a:t>Tensorflow Hub </a:t>
            </a:r>
            <a:endParaRPr sz="1400" b="0" i="0" u="none" strike="noStrike" cap="none">
              <a:solidFill>
                <a:srgbClr val="264251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4251"/>
              </a:buClr>
              <a:buSzPts val="1400"/>
              <a:buFont typeface="Ubuntu Medium"/>
              <a:buChar char="•"/>
            </a:pPr>
            <a:r>
              <a:rPr lang="en-US">
                <a:solidFill>
                  <a:srgbClr val="264251"/>
                </a:solidFill>
                <a:latin typeface="Ubuntu Medium"/>
                <a:ea typeface="Ubuntu Medium"/>
                <a:cs typeface="Ubuntu Medium"/>
                <a:sym typeface="Ubuntu Medium"/>
              </a:rPr>
              <a:t>Bert tokenizer</a:t>
            </a:r>
            <a:endParaRPr>
              <a:solidFill>
                <a:srgbClr val="264251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5" name="Google Shape;575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68450" y="2565249"/>
            <a:ext cx="2732292" cy="2502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6"/>
          <p:cNvSpPr txBox="1"/>
          <p:nvPr/>
        </p:nvSpPr>
        <p:spPr>
          <a:xfrm>
            <a:off x="1071279" y="1033088"/>
            <a:ext cx="4595230" cy="470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 Medium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Ubuntu Medium"/>
                <a:ea typeface="Ubuntu Medium"/>
                <a:cs typeface="Ubuntu Medium"/>
                <a:sym typeface="Ubuntu Medium"/>
              </a:rPr>
              <a:t>BERT Model</a:t>
            </a:r>
            <a:r>
              <a:rPr lang="en-US" sz="1200" b="0" i="0" u="none" strike="noStrike" cap="none">
                <a:solidFill>
                  <a:schemeClr val="dk1"/>
                </a:solidFill>
                <a:latin typeface="Ubuntu Medium"/>
                <a:ea typeface="Ubuntu Medium"/>
                <a:cs typeface="Ubuntu Medium"/>
                <a:sym typeface="Ubuntu Medium"/>
              </a:rPr>
              <a:t>:</a:t>
            </a:r>
            <a:endParaRPr/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 Medium"/>
              <a:buNone/>
            </a:pPr>
            <a:endParaRPr sz="1200" b="0" i="0" u="none" strike="noStrike" cap="none">
              <a:solidFill>
                <a:schemeClr val="dk1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581" name="Google Shape;581;p46"/>
          <p:cNvSpPr txBox="1"/>
          <p:nvPr/>
        </p:nvSpPr>
        <p:spPr>
          <a:xfrm>
            <a:off x="1711036" y="1607126"/>
            <a:ext cx="5340928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264251"/>
                </a:solidFill>
                <a:latin typeface="Ubuntu Medium"/>
                <a:ea typeface="Ubuntu Medium"/>
                <a:cs typeface="Ubuntu Medium"/>
                <a:sym typeface="Ubuntu Medium"/>
              </a:rPr>
              <a:t>Layers: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264251"/>
                </a:solidFill>
                <a:latin typeface="Ubuntu Medium"/>
                <a:ea typeface="Ubuntu Medium"/>
                <a:cs typeface="Ubuntu Medium"/>
                <a:sym typeface="Ubuntu Medium"/>
              </a:rPr>
              <a:t>input layer (inputwordids, inputmask and segmentids)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264251"/>
                </a:solidFill>
                <a:latin typeface="Ubuntu Medium"/>
                <a:ea typeface="Ubuntu Medium"/>
                <a:cs typeface="Ubuntu Medium"/>
                <a:sym typeface="Ubuntu Medium"/>
              </a:rPr>
              <a:t>Dropout (‘0.1’)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264251"/>
                </a:solidFill>
                <a:latin typeface="Ubuntu Medium"/>
                <a:ea typeface="Ubuntu Medium"/>
                <a:cs typeface="Ubuntu Medium"/>
                <a:sym typeface="Ubuntu Medium"/>
              </a:rPr>
              <a:t>Dense layer (softmax)</a:t>
            </a:r>
            <a:endParaRPr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46"/>
          <p:cNvSpPr txBox="1"/>
          <p:nvPr/>
        </p:nvSpPr>
        <p:spPr>
          <a:xfrm>
            <a:off x="1711036" y="3034145"/>
            <a:ext cx="3359727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264251"/>
                </a:solidFill>
                <a:latin typeface="Ubuntu Medium"/>
                <a:ea typeface="Ubuntu Medium"/>
                <a:cs typeface="Ubuntu Medium"/>
                <a:sym typeface="Ubuntu Medium"/>
              </a:rPr>
              <a:t>Loss and optimizer: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264251"/>
                </a:solidFill>
                <a:latin typeface="Ubuntu Medium"/>
                <a:ea typeface="Ubuntu Medium"/>
                <a:cs typeface="Ubuntu Medium"/>
                <a:sym typeface="Ubuntu Medium"/>
              </a:rPr>
              <a:t>Categorical Crossentropy 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264251"/>
                </a:solidFill>
                <a:latin typeface="Ubuntu Medium"/>
                <a:ea typeface="Ubuntu Medium"/>
                <a:cs typeface="Ubuntu Medium"/>
                <a:sym typeface="Ubuntu Medium"/>
              </a:rPr>
              <a:t>nlp.optimization (1e−4)</a:t>
            </a:r>
            <a:endParaRPr sz="1400" b="0" i="0" u="none" strike="noStrike" cap="none">
              <a:solidFill>
                <a:srgbClr val="264251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pic>
        <p:nvPicPr>
          <p:cNvPr id="583" name="Google Shape;583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4693" y="2694709"/>
            <a:ext cx="3147807" cy="1890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7"/>
          <p:cNvSpPr txBox="1">
            <a:spLocks noGrp="1"/>
          </p:cNvSpPr>
          <p:nvPr>
            <p:ph type="title"/>
          </p:nvPr>
        </p:nvSpPr>
        <p:spPr>
          <a:xfrm>
            <a:off x="1796036" y="429164"/>
            <a:ext cx="57531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lang="en-US"/>
              <a:t>BERT</a:t>
            </a:r>
            <a:endParaRPr/>
          </a:p>
        </p:txBody>
      </p:sp>
      <p:sp>
        <p:nvSpPr>
          <p:cNvPr id="589" name="Google Shape;589;p47"/>
          <p:cNvSpPr txBox="1"/>
          <p:nvPr/>
        </p:nvSpPr>
        <p:spPr>
          <a:xfrm>
            <a:off x="2949873" y="2163459"/>
            <a:ext cx="38297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537485"/>
                </a:solidFill>
                <a:latin typeface="Ubuntu Medium"/>
                <a:ea typeface="Ubuntu Medium"/>
                <a:cs typeface="Ubuntu Medium"/>
                <a:sym typeface="Ubuntu Medium"/>
              </a:rPr>
              <a:t>Figure: Model training history (Bangla)</a:t>
            </a:r>
            <a:endParaRPr sz="1400" b="0" i="0" u="none" strike="noStrike" cap="none">
              <a:solidFill>
                <a:srgbClr val="537485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pic>
        <p:nvPicPr>
          <p:cNvPr id="590" name="Google Shape;590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0251" y="1277190"/>
            <a:ext cx="7672257" cy="844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3531" y="3072716"/>
            <a:ext cx="7828977" cy="278476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47"/>
          <p:cNvSpPr txBox="1"/>
          <p:nvPr/>
        </p:nvSpPr>
        <p:spPr>
          <a:xfrm>
            <a:off x="2657111" y="4093670"/>
            <a:ext cx="3829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537485"/>
                </a:solidFill>
                <a:latin typeface="Ubuntu Medium"/>
                <a:ea typeface="Ubuntu Medium"/>
                <a:cs typeface="Ubuntu Medium"/>
                <a:sym typeface="Ubuntu Medium"/>
              </a:rPr>
              <a:t>Figure: Model training history (English)</a:t>
            </a:r>
            <a:endParaRPr sz="1400" b="0" i="0" u="none" strike="noStrike" cap="none">
              <a:solidFill>
                <a:srgbClr val="537485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pic>
        <p:nvPicPr>
          <p:cNvPr id="593" name="Google Shape;59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525" y="3409900"/>
            <a:ext cx="7828976" cy="3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8"/>
          <p:cNvSpPr txBox="1"/>
          <p:nvPr/>
        </p:nvSpPr>
        <p:spPr>
          <a:xfrm>
            <a:off x="4581451" y="2710355"/>
            <a:ext cx="4094018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537485"/>
                </a:solidFill>
                <a:latin typeface="Ubuntu Medium"/>
                <a:ea typeface="Ubuntu Medium"/>
                <a:cs typeface="Ubuntu Medium"/>
                <a:sym typeface="Ubuntu Medium"/>
              </a:rPr>
              <a:t>Figure: Accuracy vs Validation Accuracy graph (Bangla)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537485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599" name="Google Shape;599;p48"/>
          <p:cNvSpPr txBox="1"/>
          <p:nvPr/>
        </p:nvSpPr>
        <p:spPr>
          <a:xfrm>
            <a:off x="1256851" y="2710354"/>
            <a:ext cx="3324600" cy="413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537485"/>
                </a:solidFill>
                <a:latin typeface="Ubuntu Medium"/>
                <a:ea typeface="Ubuntu Medium"/>
                <a:cs typeface="Ubuntu Medium"/>
                <a:sym typeface="Ubuntu Medium"/>
              </a:rPr>
              <a:t>Figure: Loss vs Validation loss graph (Bangla)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537485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pic>
        <p:nvPicPr>
          <p:cNvPr id="600" name="Google Shape;600;p48" descr="https://lh5.googleusercontent.com/RMhrE1z4wqNurngJhonZ-AK_2BQsHT5a_OjpZ0XzvjeljxoYMSUXgU2fK9HJL936-6nba2-gyTovZNRAL-K1guSfNYmwB2YQMWBGqx9FApLj0Dw8iybCPlcVAURLw-mnC7mSRwO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2311" y="1088537"/>
            <a:ext cx="1805001" cy="1623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48" descr="https://lh6.googleusercontent.com/TtqzIrx09Bv4yMAx1HgPbd43jGAKNPpYth5KeRUR2utUO_zm6FFi1kjx9N0tNhuBSfx-5IXJn_1d9Hy4pL4dEY-yXeZssE7bI50HdwA9_fZjGc_3nA1Y3BKRH9YPBjuY-pRlzBhP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63598" y="1040219"/>
            <a:ext cx="1731818" cy="1611081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48"/>
          <p:cNvSpPr txBox="1">
            <a:spLocks noGrp="1"/>
          </p:cNvSpPr>
          <p:nvPr>
            <p:ph type="title"/>
          </p:nvPr>
        </p:nvSpPr>
        <p:spPr>
          <a:xfrm>
            <a:off x="1796036" y="429164"/>
            <a:ext cx="57531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lang="en-US"/>
              <a:t>BERT</a:t>
            </a:r>
            <a:endParaRPr/>
          </a:p>
        </p:txBody>
      </p:sp>
      <p:pic>
        <p:nvPicPr>
          <p:cNvPr id="603" name="Google Shape;603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09539" y="2971156"/>
            <a:ext cx="1847773" cy="1786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63598" y="3076997"/>
            <a:ext cx="1731818" cy="1680882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48"/>
          <p:cNvSpPr txBox="1"/>
          <p:nvPr/>
        </p:nvSpPr>
        <p:spPr>
          <a:xfrm>
            <a:off x="1256851" y="4722727"/>
            <a:ext cx="3324600" cy="413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537485"/>
                </a:solidFill>
                <a:latin typeface="Ubuntu Medium"/>
                <a:ea typeface="Ubuntu Medium"/>
                <a:cs typeface="Ubuntu Medium"/>
                <a:sym typeface="Ubuntu Medium"/>
              </a:rPr>
              <a:t>Figure: Loss vs Validation loss graph (English)</a:t>
            </a:r>
            <a:endParaRPr sz="1050" b="0" i="0" u="none" strike="noStrike" cap="none">
              <a:solidFill>
                <a:srgbClr val="537485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537485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606" name="Google Shape;606;p48"/>
          <p:cNvSpPr txBox="1"/>
          <p:nvPr/>
        </p:nvSpPr>
        <p:spPr>
          <a:xfrm>
            <a:off x="4581451" y="4710223"/>
            <a:ext cx="4094018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537485"/>
                </a:solidFill>
                <a:latin typeface="Ubuntu Medium"/>
                <a:ea typeface="Ubuntu Medium"/>
                <a:cs typeface="Ubuntu Medium"/>
                <a:sym typeface="Ubuntu Medium"/>
              </a:rPr>
              <a:t>Figure: Accuracy vs Validation Accuracy graph (English)</a:t>
            </a:r>
            <a:endParaRPr sz="1050" b="0" i="0" u="none" strike="noStrike" cap="none">
              <a:solidFill>
                <a:srgbClr val="537485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537485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9"/>
          <p:cNvSpPr txBox="1">
            <a:spLocks noGrp="1"/>
          </p:cNvSpPr>
          <p:nvPr>
            <p:ph type="title"/>
          </p:nvPr>
        </p:nvSpPr>
        <p:spPr>
          <a:xfrm>
            <a:off x="823892" y="1721263"/>
            <a:ext cx="7757521" cy="51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1400" b="0"/>
              <a:t>Result table of test data set using BERT Model:</a:t>
            </a:r>
            <a:br>
              <a:rPr lang="en-US" b="0"/>
            </a:br>
            <a:br>
              <a:rPr lang="en-US"/>
            </a:br>
            <a:endParaRPr/>
          </a:p>
        </p:txBody>
      </p:sp>
      <p:graphicFrame>
        <p:nvGraphicFramePr>
          <p:cNvPr id="612" name="Google Shape;612;p49"/>
          <p:cNvGraphicFramePr/>
          <p:nvPr/>
        </p:nvGraphicFramePr>
        <p:xfrm>
          <a:off x="681989" y="157884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{F04F2568-89F0-4D42-87A9-33A436878CD7}</a:tableStyleId>
              </a:tblPr>
              <a:tblGrid>
                <a:gridCol w="2010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0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0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9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Train-Model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Test Dataset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Size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Accuracy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Bangla dataset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Bangla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0.8140</a:t>
                      </a:r>
                      <a:endParaRPr sz="1400" b="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9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English to Bangla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0.5480</a:t>
                      </a:r>
                      <a:endParaRPr sz="1400" b="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English dataset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English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0.8290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9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Bangla to English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0.7010</a:t>
                      </a:r>
                      <a:endParaRPr sz="1400" b="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6"/>
          <p:cNvSpPr txBox="1"/>
          <p:nvPr/>
        </p:nvSpPr>
        <p:spPr>
          <a:xfrm>
            <a:off x="1168525" y="3171497"/>
            <a:ext cx="3237221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537485"/>
                </a:solidFill>
                <a:latin typeface="Ubuntu Medium"/>
                <a:ea typeface="Ubuntu Medium"/>
                <a:cs typeface="Ubuntu Medium"/>
                <a:sym typeface="Ubuntu Medium"/>
              </a:rPr>
              <a:t>Figure: Sample of analyzed tweet</a:t>
            </a:r>
            <a:endParaRPr sz="1300" b="0" i="0" u="none" strike="noStrike" cap="none">
              <a:solidFill>
                <a:srgbClr val="537485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618" name="Google Shape;618;p16"/>
          <p:cNvSpPr txBox="1"/>
          <p:nvPr/>
        </p:nvSpPr>
        <p:spPr>
          <a:xfrm>
            <a:off x="5487653" y="4696846"/>
            <a:ext cx="3289202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537485"/>
                </a:solidFill>
                <a:latin typeface="Ubuntu Medium"/>
                <a:ea typeface="Ubuntu Medium"/>
                <a:cs typeface="Ubuntu Medium"/>
                <a:sym typeface="Ubuntu Medium"/>
              </a:rPr>
              <a:t>Figure: Pi chart of sentiment analysis</a:t>
            </a:r>
            <a:endParaRPr sz="1300" b="0" i="0" u="none" strike="noStrike" cap="none">
              <a:solidFill>
                <a:srgbClr val="537485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pic>
        <p:nvPicPr>
          <p:cNvPr id="619" name="Google Shape;61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755" y="395247"/>
            <a:ext cx="4964908" cy="2706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26172" y="2542310"/>
            <a:ext cx="4117828" cy="2154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7034" y="206754"/>
            <a:ext cx="1828801" cy="339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01" y="-95476"/>
            <a:ext cx="2371068" cy="401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76968" y="1206003"/>
            <a:ext cx="2371068" cy="401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77713" y="1519563"/>
            <a:ext cx="1789840" cy="3387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69267" y="1206003"/>
            <a:ext cx="2371068" cy="401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85571" y="197947"/>
            <a:ext cx="1819898" cy="3427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3118" y="-95476"/>
            <a:ext cx="2371068" cy="401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74782" y="1519562"/>
            <a:ext cx="1790891" cy="3387505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17"/>
          <p:cNvSpPr/>
          <p:nvPr/>
        </p:nvSpPr>
        <p:spPr>
          <a:xfrm>
            <a:off x="2376968" y="227774"/>
            <a:ext cx="2088705" cy="601566"/>
          </a:xfrm>
          <a:prstGeom prst="rightArrow">
            <a:avLst>
              <a:gd name="adj1" fmla="val 50000"/>
              <a:gd name="adj2" fmla="val 85350"/>
            </a:avLst>
          </a:prstGeom>
          <a:solidFill>
            <a:srgbClr val="FFE3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285972"/>
                </a:solidFill>
                <a:latin typeface="Arial"/>
                <a:ea typeface="Arial"/>
                <a:cs typeface="Arial"/>
                <a:sym typeface="Arial"/>
              </a:rPr>
              <a:t>Welcome Conversation</a:t>
            </a:r>
            <a:endParaRPr sz="1200" b="0" i="0" u="none" strike="noStrike" cap="none">
              <a:solidFill>
                <a:srgbClr val="2859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17"/>
          <p:cNvSpPr/>
          <p:nvPr/>
        </p:nvSpPr>
        <p:spPr>
          <a:xfrm rot="5400000">
            <a:off x="7122115" y="183582"/>
            <a:ext cx="844495" cy="1200354"/>
          </a:xfrm>
          <a:prstGeom prst="bentArrow">
            <a:avLst>
              <a:gd name="adj1" fmla="val 25000"/>
              <a:gd name="adj2" fmla="val 23035"/>
              <a:gd name="adj3" fmla="val 40720"/>
              <a:gd name="adj4" fmla="val 26720"/>
            </a:avLst>
          </a:prstGeom>
          <a:solidFill>
            <a:srgbClr val="FFE3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17"/>
          <p:cNvSpPr/>
          <p:nvPr/>
        </p:nvSpPr>
        <p:spPr>
          <a:xfrm>
            <a:off x="4881563" y="4231757"/>
            <a:ext cx="1823906" cy="675310"/>
          </a:xfrm>
          <a:prstGeom prst="leftArrow">
            <a:avLst>
              <a:gd name="adj1" fmla="val 50000"/>
              <a:gd name="adj2" fmla="val 64170"/>
            </a:avLst>
          </a:prstGeom>
          <a:solidFill>
            <a:srgbClr val="FFE3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285972"/>
                </a:solidFill>
                <a:latin typeface="Arial"/>
                <a:ea typeface="Arial"/>
                <a:cs typeface="Arial"/>
                <a:sym typeface="Arial"/>
              </a:rPr>
              <a:t>SIGN IN/SIGN UP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285972"/>
                </a:solidFill>
                <a:latin typeface="Arial"/>
                <a:ea typeface="Arial"/>
                <a:cs typeface="Arial"/>
                <a:sym typeface="Arial"/>
              </a:rPr>
              <a:t>with Twitter Account</a:t>
            </a:r>
            <a:endParaRPr sz="1100" b="0" i="0" u="none" strike="noStrike" cap="none">
              <a:solidFill>
                <a:srgbClr val="2859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17"/>
          <p:cNvSpPr/>
          <p:nvPr/>
        </p:nvSpPr>
        <p:spPr>
          <a:xfrm rot="-5400000" flipH="1">
            <a:off x="1258691" y="3929997"/>
            <a:ext cx="845445" cy="1257581"/>
          </a:xfrm>
          <a:prstGeom prst="bentArrow">
            <a:avLst>
              <a:gd name="adj1" fmla="val 25000"/>
              <a:gd name="adj2" fmla="val 23035"/>
              <a:gd name="adj3" fmla="val 40720"/>
              <a:gd name="adj4" fmla="val 26720"/>
            </a:avLst>
          </a:prstGeom>
          <a:solidFill>
            <a:srgbClr val="FFE3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5416" y="1519563"/>
            <a:ext cx="1754174" cy="3387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76968" y="1206003"/>
            <a:ext cx="2371068" cy="401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77713" y="1519563"/>
            <a:ext cx="1757943" cy="3387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69267" y="1206003"/>
            <a:ext cx="2371068" cy="401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81564" y="197947"/>
            <a:ext cx="1754176" cy="3427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3118" y="-95476"/>
            <a:ext cx="2371068" cy="401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7080" y="227774"/>
            <a:ext cx="1802707" cy="339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01" y="-95476"/>
            <a:ext cx="2371068" cy="4014624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18"/>
          <p:cNvSpPr/>
          <p:nvPr/>
        </p:nvSpPr>
        <p:spPr>
          <a:xfrm>
            <a:off x="2376968" y="227774"/>
            <a:ext cx="2088705" cy="601566"/>
          </a:xfrm>
          <a:prstGeom prst="rightArrow">
            <a:avLst>
              <a:gd name="adj1" fmla="val 50000"/>
              <a:gd name="adj2" fmla="val 85350"/>
            </a:avLst>
          </a:prstGeom>
          <a:solidFill>
            <a:srgbClr val="FFE3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285972"/>
                </a:solidFill>
                <a:latin typeface="Arial"/>
                <a:ea typeface="Arial"/>
                <a:cs typeface="Arial"/>
                <a:sym typeface="Arial"/>
              </a:rPr>
              <a:t>User Account</a:t>
            </a:r>
            <a:endParaRPr sz="1200" b="0" i="0" u="none" strike="noStrike" cap="none">
              <a:solidFill>
                <a:srgbClr val="2859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18"/>
          <p:cNvSpPr/>
          <p:nvPr/>
        </p:nvSpPr>
        <p:spPr>
          <a:xfrm rot="5400000">
            <a:off x="7122115" y="183582"/>
            <a:ext cx="844495" cy="1200354"/>
          </a:xfrm>
          <a:prstGeom prst="bentArrow">
            <a:avLst>
              <a:gd name="adj1" fmla="val 25000"/>
              <a:gd name="adj2" fmla="val 23035"/>
              <a:gd name="adj3" fmla="val 40720"/>
              <a:gd name="adj4" fmla="val 26720"/>
            </a:avLst>
          </a:prstGeom>
          <a:solidFill>
            <a:srgbClr val="FFE3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18"/>
          <p:cNvSpPr txBox="1"/>
          <p:nvPr/>
        </p:nvSpPr>
        <p:spPr>
          <a:xfrm>
            <a:off x="6944184" y="329612"/>
            <a:ext cx="114831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Profile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18"/>
          <p:cNvSpPr/>
          <p:nvPr/>
        </p:nvSpPr>
        <p:spPr>
          <a:xfrm>
            <a:off x="4881563" y="4231757"/>
            <a:ext cx="1823906" cy="675310"/>
          </a:xfrm>
          <a:prstGeom prst="leftArrow">
            <a:avLst>
              <a:gd name="adj1" fmla="val 50000"/>
              <a:gd name="adj2" fmla="val 64170"/>
            </a:avLst>
          </a:prstGeom>
          <a:solidFill>
            <a:srgbClr val="FFE3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285972"/>
                </a:solidFill>
                <a:latin typeface="Arial"/>
                <a:ea typeface="Arial"/>
                <a:cs typeface="Arial"/>
                <a:sym typeface="Arial"/>
              </a:rPr>
              <a:t>Attempt queries</a:t>
            </a:r>
            <a:endParaRPr sz="1100" b="0" i="0" u="none" strike="noStrike" cap="none">
              <a:solidFill>
                <a:srgbClr val="2859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18"/>
          <p:cNvSpPr/>
          <p:nvPr/>
        </p:nvSpPr>
        <p:spPr>
          <a:xfrm rot="-5400000" flipH="1">
            <a:off x="1258691" y="3929997"/>
            <a:ext cx="845445" cy="1257581"/>
          </a:xfrm>
          <a:prstGeom prst="bentArrow">
            <a:avLst>
              <a:gd name="adj1" fmla="val 25000"/>
              <a:gd name="adj2" fmla="val 23035"/>
              <a:gd name="adj3" fmla="val 40720"/>
              <a:gd name="adj4" fmla="val 26720"/>
            </a:avLst>
          </a:prstGeom>
          <a:solidFill>
            <a:srgbClr val="FFE3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18"/>
          <p:cNvSpPr txBox="1"/>
          <p:nvPr/>
        </p:nvSpPr>
        <p:spPr>
          <a:xfrm>
            <a:off x="1382876" y="4093257"/>
            <a:ext cx="114831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Continue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5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5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054" y="712612"/>
            <a:ext cx="1758458" cy="339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4891" y="404275"/>
            <a:ext cx="2371068" cy="401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92108" y="404275"/>
            <a:ext cx="2371068" cy="401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86616" y="697698"/>
            <a:ext cx="1582051" cy="3427778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19"/>
          <p:cNvSpPr/>
          <p:nvPr/>
        </p:nvSpPr>
        <p:spPr>
          <a:xfrm>
            <a:off x="2695958" y="2110804"/>
            <a:ext cx="2088705" cy="601566"/>
          </a:xfrm>
          <a:prstGeom prst="rightArrow">
            <a:avLst>
              <a:gd name="adj1" fmla="val 50000"/>
              <a:gd name="adj2" fmla="val 85350"/>
            </a:avLst>
          </a:prstGeom>
          <a:solidFill>
            <a:srgbClr val="FFE3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285972"/>
                </a:solidFill>
                <a:latin typeface="Arial"/>
                <a:ea typeface="Arial"/>
                <a:cs typeface="Arial"/>
                <a:sym typeface="Arial"/>
              </a:rPr>
              <a:t>Predicted Result</a:t>
            </a:r>
            <a:endParaRPr sz="1200" b="0" i="0" u="none" strike="noStrike" cap="none">
              <a:solidFill>
                <a:srgbClr val="2859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4" name="Google Shape;664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55713" y="1621329"/>
            <a:ext cx="1988288" cy="1812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"/>
          <p:cNvSpPr/>
          <p:nvPr/>
        </p:nvSpPr>
        <p:spPr>
          <a:xfrm rot="2940077">
            <a:off x="1063023" y="1551852"/>
            <a:ext cx="1362562" cy="1306716"/>
          </a:xfrm>
          <a:custGeom>
            <a:avLst/>
            <a:gdLst/>
            <a:ahLst/>
            <a:cxnLst/>
            <a:rect l="l" t="t" r="r" b="b"/>
            <a:pathLst>
              <a:path w="60094" h="57631" extrusionOk="0">
                <a:moveTo>
                  <a:pt x="36339" y="0"/>
                </a:moveTo>
                <a:cubicBezTo>
                  <a:pt x="34188" y="0"/>
                  <a:pt x="31775" y="978"/>
                  <a:pt x="28968" y="3690"/>
                </a:cubicBezTo>
                <a:cubicBezTo>
                  <a:pt x="22767" y="9678"/>
                  <a:pt x="7265" y="28158"/>
                  <a:pt x="3891" y="32140"/>
                </a:cubicBezTo>
                <a:cubicBezTo>
                  <a:pt x="518" y="36122"/>
                  <a:pt x="1" y="39587"/>
                  <a:pt x="4773" y="44329"/>
                </a:cubicBezTo>
                <a:cubicBezTo>
                  <a:pt x="9484" y="49101"/>
                  <a:pt x="13436" y="52171"/>
                  <a:pt x="16931" y="55180"/>
                </a:cubicBezTo>
                <a:cubicBezTo>
                  <a:pt x="18690" y="56678"/>
                  <a:pt x="20809" y="57631"/>
                  <a:pt x="23086" y="57631"/>
                </a:cubicBezTo>
                <a:cubicBezTo>
                  <a:pt x="25335" y="57631"/>
                  <a:pt x="27736" y="56701"/>
                  <a:pt x="30093" y="54450"/>
                </a:cubicBezTo>
                <a:cubicBezTo>
                  <a:pt x="34865" y="49891"/>
                  <a:pt x="49455" y="34146"/>
                  <a:pt x="53072" y="29891"/>
                </a:cubicBezTo>
                <a:cubicBezTo>
                  <a:pt x="56658" y="25635"/>
                  <a:pt x="60093" y="20559"/>
                  <a:pt x="56142" y="15301"/>
                </a:cubicBezTo>
                <a:cubicBezTo>
                  <a:pt x="52707" y="10863"/>
                  <a:pt x="47996" y="6486"/>
                  <a:pt x="43284" y="2991"/>
                </a:cubicBezTo>
                <a:cubicBezTo>
                  <a:pt x="41197" y="1454"/>
                  <a:pt x="38962" y="0"/>
                  <a:pt x="3633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3"/>
          <p:cNvSpPr/>
          <p:nvPr/>
        </p:nvSpPr>
        <p:spPr>
          <a:xfrm rot="2940077">
            <a:off x="5195235" y="2617939"/>
            <a:ext cx="1362562" cy="1306716"/>
          </a:xfrm>
          <a:custGeom>
            <a:avLst/>
            <a:gdLst/>
            <a:ahLst/>
            <a:cxnLst/>
            <a:rect l="l" t="t" r="r" b="b"/>
            <a:pathLst>
              <a:path w="60094" h="57631" extrusionOk="0">
                <a:moveTo>
                  <a:pt x="36339" y="0"/>
                </a:moveTo>
                <a:cubicBezTo>
                  <a:pt x="34188" y="0"/>
                  <a:pt x="31775" y="978"/>
                  <a:pt x="28968" y="3690"/>
                </a:cubicBezTo>
                <a:cubicBezTo>
                  <a:pt x="22767" y="9678"/>
                  <a:pt x="7265" y="28158"/>
                  <a:pt x="3891" y="32140"/>
                </a:cubicBezTo>
                <a:cubicBezTo>
                  <a:pt x="518" y="36122"/>
                  <a:pt x="1" y="39587"/>
                  <a:pt x="4773" y="44329"/>
                </a:cubicBezTo>
                <a:cubicBezTo>
                  <a:pt x="9484" y="49101"/>
                  <a:pt x="13436" y="52171"/>
                  <a:pt x="16931" y="55180"/>
                </a:cubicBezTo>
                <a:cubicBezTo>
                  <a:pt x="18690" y="56678"/>
                  <a:pt x="20809" y="57631"/>
                  <a:pt x="23086" y="57631"/>
                </a:cubicBezTo>
                <a:cubicBezTo>
                  <a:pt x="25335" y="57631"/>
                  <a:pt x="27736" y="56701"/>
                  <a:pt x="30093" y="54450"/>
                </a:cubicBezTo>
                <a:cubicBezTo>
                  <a:pt x="34865" y="49891"/>
                  <a:pt x="49455" y="34146"/>
                  <a:pt x="53072" y="29891"/>
                </a:cubicBezTo>
                <a:cubicBezTo>
                  <a:pt x="56658" y="25635"/>
                  <a:pt x="60093" y="20559"/>
                  <a:pt x="56142" y="15301"/>
                </a:cubicBezTo>
                <a:cubicBezTo>
                  <a:pt x="52707" y="10863"/>
                  <a:pt x="47996" y="6486"/>
                  <a:pt x="43284" y="2991"/>
                </a:cubicBezTo>
                <a:cubicBezTo>
                  <a:pt x="41197" y="1454"/>
                  <a:pt x="38962" y="0"/>
                  <a:pt x="3633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"/>
          <p:cNvSpPr/>
          <p:nvPr/>
        </p:nvSpPr>
        <p:spPr>
          <a:xfrm rot="2940077">
            <a:off x="1100300" y="3577219"/>
            <a:ext cx="1362562" cy="1306716"/>
          </a:xfrm>
          <a:custGeom>
            <a:avLst/>
            <a:gdLst/>
            <a:ahLst/>
            <a:cxnLst/>
            <a:rect l="l" t="t" r="r" b="b"/>
            <a:pathLst>
              <a:path w="60094" h="57631" extrusionOk="0">
                <a:moveTo>
                  <a:pt x="36339" y="0"/>
                </a:moveTo>
                <a:cubicBezTo>
                  <a:pt x="34188" y="0"/>
                  <a:pt x="31775" y="978"/>
                  <a:pt x="28968" y="3690"/>
                </a:cubicBezTo>
                <a:cubicBezTo>
                  <a:pt x="22767" y="9678"/>
                  <a:pt x="7265" y="28158"/>
                  <a:pt x="3891" y="32140"/>
                </a:cubicBezTo>
                <a:cubicBezTo>
                  <a:pt x="518" y="36122"/>
                  <a:pt x="1" y="39587"/>
                  <a:pt x="4773" y="44329"/>
                </a:cubicBezTo>
                <a:cubicBezTo>
                  <a:pt x="9484" y="49101"/>
                  <a:pt x="13436" y="52171"/>
                  <a:pt x="16931" y="55180"/>
                </a:cubicBezTo>
                <a:cubicBezTo>
                  <a:pt x="18690" y="56678"/>
                  <a:pt x="20809" y="57631"/>
                  <a:pt x="23086" y="57631"/>
                </a:cubicBezTo>
                <a:cubicBezTo>
                  <a:pt x="25335" y="57631"/>
                  <a:pt x="27736" y="56701"/>
                  <a:pt x="30093" y="54450"/>
                </a:cubicBezTo>
                <a:cubicBezTo>
                  <a:pt x="34865" y="49891"/>
                  <a:pt x="49455" y="34146"/>
                  <a:pt x="53072" y="29891"/>
                </a:cubicBezTo>
                <a:cubicBezTo>
                  <a:pt x="56658" y="25635"/>
                  <a:pt x="60093" y="20559"/>
                  <a:pt x="56142" y="15301"/>
                </a:cubicBezTo>
                <a:cubicBezTo>
                  <a:pt x="52707" y="10863"/>
                  <a:pt x="47996" y="6486"/>
                  <a:pt x="43284" y="2991"/>
                </a:cubicBezTo>
                <a:cubicBezTo>
                  <a:pt x="41197" y="1454"/>
                  <a:pt x="38962" y="0"/>
                  <a:pt x="3633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"/>
          <p:cNvSpPr txBox="1">
            <a:spLocks noGrp="1"/>
          </p:cNvSpPr>
          <p:nvPr>
            <p:ph type="title" idx="15"/>
          </p:nvPr>
        </p:nvSpPr>
        <p:spPr>
          <a:xfrm>
            <a:off x="1695450" y="540000"/>
            <a:ext cx="57531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rgbClr val="537485"/>
                </a:solidFill>
              </a:rPr>
              <a:t>MOTIVATION</a:t>
            </a:r>
            <a:endParaRPr>
              <a:solidFill>
                <a:srgbClr val="537485"/>
              </a:solidFill>
            </a:endParaRPr>
          </a:p>
        </p:txBody>
      </p:sp>
      <p:sp>
        <p:nvSpPr>
          <p:cNvPr id="176" name="Google Shape;176;p3"/>
          <p:cNvSpPr txBox="1">
            <a:spLocks noGrp="1"/>
          </p:cNvSpPr>
          <p:nvPr>
            <p:ph type="subTitle" idx="2"/>
          </p:nvPr>
        </p:nvSpPr>
        <p:spPr>
          <a:xfrm>
            <a:off x="2408730" y="1699371"/>
            <a:ext cx="3040091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US"/>
              <a:t>People suffering from mental health problems facing stigma, averting them from seeking help.</a:t>
            </a:r>
            <a:endParaRPr/>
          </a:p>
        </p:txBody>
      </p:sp>
      <p:sp>
        <p:nvSpPr>
          <p:cNvPr id="177" name="Google Shape;177;p3"/>
          <p:cNvSpPr txBox="1">
            <a:spLocks noGrp="1"/>
          </p:cNvSpPr>
          <p:nvPr>
            <p:ph type="title"/>
          </p:nvPr>
        </p:nvSpPr>
        <p:spPr>
          <a:xfrm>
            <a:off x="1267964" y="1939645"/>
            <a:ext cx="12543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178" name="Google Shape;178;p3"/>
          <p:cNvSpPr txBox="1">
            <a:spLocks noGrp="1"/>
          </p:cNvSpPr>
          <p:nvPr>
            <p:ph type="subTitle" idx="4"/>
          </p:nvPr>
        </p:nvSpPr>
        <p:spPr>
          <a:xfrm>
            <a:off x="6595105" y="2856362"/>
            <a:ext cx="2314852" cy="1084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US"/>
              <a:t>Existing Bengali users receiving inadequate mental health care.</a:t>
            </a:r>
            <a:endParaRPr/>
          </a:p>
        </p:txBody>
      </p:sp>
      <p:sp>
        <p:nvSpPr>
          <p:cNvPr id="179" name="Google Shape;179;p3"/>
          <p:cNvSpPr txBox="1">
            <a:spLocks noGrp="1"/>
          </p:cNvSpPr>
          <p:nvPr>
            <p:ph type="title" idx="5"/>
          </p:nvPr>
        </p:nvSpPr>
        <p:spPr>
          <a:xfrm>
            <a:off x="1296843" y="3972277"/>
            <a:ext cx="12543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rgbClr val="FF5000"/>
                </a:solidFill>
              </a:rPr>
              <a:t>03</a:t>
            </a:r>
            <a:endParaRPr>
              <a:solidFill>
                <a:srgbClr val="FF5000"/>
              </a:solidFill>
            </a:endParaRPr>
          </a:p>
        </p:txBody>
      </p:sp>
      <p:sp>
        <p:nvSpPr>
          <p:cNvPr id="180" name="Google Shape;180;p3"/>
          <p:cNvSpPr txBox="1">
            <a:spLocks noGrp="1"/>
          </p:cNvSpPr>
          <p:nvPr>
            <p:ph type="subTitle" idx="7"/>
          </p:nvPr>
        </p:nvSpPr>
        <p:spPr>
          <a:xfrm>
            <a:off x="2471789" y="3793258"/>
            <a:ext cx="2874775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Lack of knowledge about the details of therapists available in Bangladesh.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sp>
        <p:nvSpPr>
          <p:cNvPr id="181" name="Google Shape;181;p3"/>
          <p:cNvSpPr txBox="1">
            <a:spLocks noGrp="1"/>
          </p:cNvSpPr>
          <p:nvPr>
            <p:ph type="title" idx="8"/>
          </p:nvPr>
        </p:nvSpPr>
        <p:spPr>
          <a:xfrm>
            <a:off x="5357075" y="2973092"/>
            <a:ext cx="12543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02</a:t>
            </a:r>
            <a:endParaRPr/>
          </a:p>
        </p:txBody>
      </p:sp>
      <p:pic>
        <p:nvPicPr>
          <p:cNvPr id="182" name="Google Shape;182;p3"/>
          <p:cNvPicPr preferRelativeResize="0"/>
          <p:nvPr/>
        </p:nvPicPr>
        <p:blipFill rotWithShape="1">
          <a:blip r:embed="rId3">
            <a:alphaModFix/>
          </a:blip>
          <a:srcRect l="28474" t="9191" r="25088" b="24971"/>
          <a:stretch/>
        </p:blipFill>
        <p:spPr>
          <a:xfrm>
            <a:off x="5893266" y="-196892"/>
            <a:ext cx="3449149" cy="2750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20"/>
          <p:cNvSpPr txBox="1">
            <a:spLocks noGrp="1"/>
          </p:cNvSpPr>
          <p:nvPr>
            <p:ph type="title"/>
          </p:nvPr>
        </p:nvSpPr>
        <p:spPr>
          <a:xfrm>
            <a:off x="720000" y="2158800"/>
            <a:ext cx="7704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</a:pPr>
            <a:r>
              <a:rPr lang="en-US"/>
              <a:t>Management</a:t>
            </a:r>
            <a:endParaRPr/>
          </a:p>
        </p:txBody>
      </p:sp>
      <p:grpSp>
        <p:nvGrpSpPr>
          <p:cNvPr id="670" name="Google Shape;670;p20"/>
          <p:cNvGrpSpPr/>
          <p:nvPr/>
        </p:nvGrpSpPr>
        <p:grpSpPr>
          <a:xfrm>
            <a:off x="7366250" y="2561402"/>
            <a:ext cx="1525869" cy="2459613"/>
            <a:chOff x="6634300" y="1683989"/>
            <a:chExt cx="1789666" cy="2884837"/>
          </a:xfrm>
        </p:grpSpPr>
        <p:sp>
          <p:nvSpPr>
            <p:cNvPr id="671" name="Google Shape;671;p20"/>
            <p:cNvSpPr/>
            <p:nvPr/>
          </p:nvSpPr>
          <p:spPr>
            <a:xfrm>
              <a:off x="6634300" y="1683989"/>
              <a:ext cx="1789666" cy="2547231"/>
            </a:xfrm>
            <a:custGeom>
              <a:avLst/>
              <a:gdLst/>
              <a:ahLst/>
              <a:cxnLst/>
              <a:rect l="l" t="t" r="r" b="b"/>
              <a:pathLst>
                <a:path w="29485" h="41966" extrusionOk="0">
                  <a:moveTo>
                    <a:pt x="26257" y="0"/>
                  </a:moveTo>
                  <a:cubicBezTo>
                    <a:pt x="25395" y="0"/>
                    <a:pt x="23869" y="591"/>
                    <a:pt x="22189" y="3971"/>
                  </a:cubicBezTo>
                  <a:cubicBezTo>
                    <a:pt x="19575" y="9229"/>
                    <a:pt x="18572" y="12208"/>
                    <a:pt x="18572" y="12208"/>
                  </a:cubicBezTo>
                  <a:cubicBezTo>
                    <a:pt x="18572" y="12208"/>
                    <a:pt x="18191" y="12849"/>
                    <a:pt x="17677" y="12849"/>
                  </a:cubicBezTo>
                  <a:cubicBezTo>
                    <a:pt x="17511" y="12849"/>
                    <a:pt x="17330" y="12782"/>
                    <a:pt x="17144" y="12603"/>
                  </a:cubicBezTo>
                  <a:cubicBezTo>
                    <a:pt x="16446" y="11933"/>
                    <a:pt x="15518" y="10188"/>
                    <a:pt x="14383" y="10188"/>
                  </a:cubicBezTo>
                  <a:cubicBezTo>
                    <a:pt x="14282" y="10188"/>
                    <a:pt x="14179" y="10202"/>
                    <a:pt x="14074" y="10232"/>
                  </a:cubicBezTo>
                  <a:cubicBezTo>
                    <a:pt x="12736" y="10627"/>
                    <a:pt x="12311" y="12117"/>
                    <a:pt x="12584" y="14275"/>
                  </a:cubicBezTo>
                  <a:cubicBezTo>
                    <a:pt x="12858" y="16433"/>
                    <a:pt x="13253" y="21175"/>
                    <a:pt x="13314" y="21630"/>
                  </a:cubicBezTo>
                  <a:cubicBezTo>
                    <a:pt x="13338" y="21962"/>
                    <a:pt x="13195" y="22423"/>
                    <a:pt x="12843" y="22423"/>
                  </a:cubicBezTo>
                  <a:cubicBezTo>
                    <a:pt x="12744" y="22423"/>
                    <a:pt x="12627" y="22386"/>
                    <a:pt x="12493" y="22299"/>
                  </a:cubicBezTo>
                  <a:cubicBezTo>
                    <a:pt x="11998" y="21953"/>
                    <a:pt x="9652" y="19412"/>
                    <a:pt x="7894" y="19412"/>
                  </a:cubicBezTo>
                  <a:cubicBezTo>
                    <a:pt x="7492" y="19412"/>
                    <a:pt x="7120" y="19545"/>
                    <a:pt x="6809" y="19868"/>
                  </a:cubicBezTo>
                  <a:cubicBezTo>
                    <a:pt x="5137" y="21570"/>
                    <a:pt x="6870" y="27497"/>
                    <a:pt x="7022" y="28135"/>
                  </a:cubicBezTo>
                  <a:cubicBezTo>
                    <a:pt x="7235" y="28773"/>
                    <a:pt x="7083" y="29047"/>
                    <a:pt x="6779" y="29229"/>
                  </a:cubicBezTo>
                  <a:cubicBezTo>
                    <a:pt x="6758" y="29244"/>
                    <a:pt x="6734" y="29251"/>
                    <a:pt x="6707" y="29251"/>
                  </a:cubicBezTo>
                  <a:cubicBezTo>
                    <a:pt x="6335" y="29251"/>
                    <a:pt x="5371" y="27946"/>
                    <a:pt x="4408" y="27011"/>
                  </a:cubicBezTo>
                  <a:cubicBezTo>
                    <a:pt x="3688" y="26290"/>
                    <a:pt x="2835" y="25570"/>
                    <a:pt x="2075" y="25570"/>
                  </a:cubicBezTo>
                  <a:cubicBezTo>
                    <a:pt x="1745" y="25570"/>
                    <a:pt x="1432" y="25706"/>
                    <a:pt x="1156" y="26038"/>
                  </a:cubicBezTo>
                  <a:cubicBezTo>
                    <a:pt x="274" y="27102"/>
                    <a:pt x="1" y="31570"/>
                    <a:pt x="4286" y="38774"/>
                  </a:cubicBezTo>
                  <a:lnTo>
                    <a:pt x="6505" y="41965"/>
                  </a:lnTo>
                  <a:lnTo>
                    <a:pt x="10426" y="41692"/>
                  </a:lnTo>
                  <a:cubicBezTo>
                    <a:pt x="18724" y="40689"/>
                    <a:pt x="22068" y="37710"/>
                    <a:pt x="22372" y="36372"/>
                  </a:cubicBezTo>
                  <a:cubicBezTo>
                    <a:pt x="22676" y="35005"/>
                    <a:pt x="21065" y="34549"/>
                    <a:pt x="19606" y="34397"/>
                  </a:cubicBezTo>
                  <a:cubicBezTo>
                    <a:pt x="18177" y="34245"/>
                    <a:pt x="16445" y="34245"/>
                    <a:pt x="16414" y="33910"/>
                  </a:cubicBezTo>
                  <a:cubicBezTo>
                    <a:pt x="16354" y="33576"/>
                    <a:pt x="16505" y="33302"/>
                    <a:pt x="17144" y="33029"/>
                  </a:cubicBezTo>
                  <a:cubicBezTo>
                    <a:pt x="17752" y="32786"/>
                    <a:pt x="23496" y="30536"/>
                    <a:pt x="23831" y="28135"/>
                  </a:cubicBezTo>
                  <a:cubicBezTo>
                    <a:pt x="24165" y="25734"/>
                    <a:pt x="19120" y="25369"/>
                    <a:pt x="18420" y="25126"/>
                  </a:cubicBezTo>
                  <a:cubicBezTo>
                    <a:pt x="17752" y="24913"/>
                    <a:pt x="18086" y="24336"/>
                    <a:pt x="18481" y="24123"/>
                  </a:cubicBezTo>
                  <a:cubicBezTo>
                    <a:pt x="18846" y="23880"/>
                    <a:pt x="22828" y="21266"/>
                    <a:pt x="24712" y="20172"/>
                  </a:cubicBezTo>
                  <a:cubicBezTo>
                    <a:pt x="26566" y="19047"/>
                    <a:pt x="27478" y="17801"/>
                    <a:pt x="26992" y="16524"/>
                  </a:cubicBezTo>
                  <a:cubicBezTo>
                    <a:pt x="26475" y="15308"/>
                    <a:pt x="24256" y="15703"/>
                    <a:pt x="23253" y="15521"/>
                  </a:cubicBezTo>
                  <a:cubicBezTo>
                    <a:pt x="22220" y="15369"/>
                    <a:pt x="22676" y="14153"/>
                    <a:pt x="22676" y="14153"/>
                  </a:cubicBezTo>
                  <a:cubicBezTo>
                    <a:pt x="22676" y="14153"/>
                    <a:pt x="24469" y="11539"/>
                    <a:pt x="26992" y="6250"/>
                  </a:cubicBezTo>
                  <a:cubicBezTo>
                    <a:pt x="29484" y="962"/>
                    <a:pt x="26992" y="110"/>
                    <a:pt x="26992" y="110"/>
                  </a:cubicBezTo>
                  <a:lnTo>
                    <a:pt x="26992" y="171"/>
                  </a:lnTo>
                  <a:cubicBezTo>
                    <a:pt x="26992" y="171"/>
                    <a:pt x="26720" y="0"/>
                    <a:pt x="262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0"/>
            <p:cNvSpPr/>
            <p:nvPr/>
          </p:nvSpPr>
          <p:spPr>
            <a:xfrm>
              <a:off x="6864955" y="1980320"/>
              <a:ext cx="1265664" cy="2588506"/>
            </a:xfrm>
            <a:custGeom>
              <a:avLst/>
              <a:gdLst/>
              <a:ahLst/>
              <a:cxnLst/>
              <a:rect l="l" t="t" r="r" b="b"/>
              <a:pathLst>
                <a:path w="20852" h="42646" extrusionOk="0">
                  <a:moveTo>
                    <a:pt x="20852" y="1"/>
                  </a:moveTo>
                  <a:lnTo>
                    <a:pt x="20791" y="92"/>
                  </a:lnTo>
                  <a:lnTo>
                    <a:pt x="20639" y="396"/>
                  </a:lnTo>
                  <a:cubicBezTo>
                    <a:pt x="20487" y="700"/>
                    <a:pt x="20304" y="1095"/>
                    <a:pt x="20031" y="1642"/>
                  </a:cubicBezTo>
                  <a:cubicBezTo>
                    <a:pt x="19484" y="2706"/>
                    <a:pt x="18724" y="4256"/>
                    <a:pt x="17782" y="6201"/>
                  </a:cubicBezTo>
                  <a:cubicBezTo>
                    <a:pt x="15927" y="10061"/>
                    <a:pt x="13313" y="15350"/>
                    <a:pt x="10365" y="21247"/>
                  </a:cubicBezTo>
                  <a:cubicBezTo>
                    <a:pt x="7447" y="27144"/>
                    <a:pt x="4833" y="32463"/>
                    <a:pt x="2979" y="36323"/>
                  </a:cubicBezTo>
                  <a:cubicBezTo>
                    <a:pt x="2006" y="38269"/>
                    <a:pt x="1246" y="39819"/>
                    <a:pt x="760" y="40913"/>
                  </a:cubicBezTo>
                  <a:cubicBezTo>
                    <a:pt x="547" y="41460"/>
                    <a:pt x="334" y="41886"/>
                    <a:pt x="182" y="42190"/>
                  </a:cubicBezTo>
                  <a:cubicBezTo>
                    <a:pt x="122" y="42342"/>
                    <a:pt x="91" y="42433"/>
                    <a:pt x="30" y="42524"/>
                  </a:cubicBezTo>
                  <a:cubicBezTo>
                    <a:pt x="0" y="42585"/>
                    <a:pt x="0" y="42646"/>
                    <a:pt x="0" y="42646"/>
                  </a:cubicBezTo>
                  <a:cubicBezTo>
                    <a:pt x="0" y="42646"/>
                    <a:pt x="30" y="42585"/>
                    <a:pt x="91" y="42524"/>
                  </a:cubicBezTo>
                  <a:lnTo>
                    <a:pt x="243" y="42220"/>
                  </a:lnTo>
                  <a:cubicBezTo>
                    <a:pt x="395" y="41916"/>
                    <a:pt x="578" y="41490"/>
                    <a:pt x="851" y="40974"/>
                  </a:cubicBezTo>
                  <a:cubicBezTo>
                    <a:pt x="1368" y="39910"/>
                    <a:pt x="2128" y="38329"/>
                    <a:pt x="3070" y="36414"/>
                  </a:cubicBezTo>
                  <a:cubicBezTo>
                    <a:pt x="4955" y="32554"/>
                    <a:pt x="7569" y="27235"/>
                    <a:pt x="10487" y="21369"/>
                  </a:cubicBezTo>
                  <a:cubicBezTo>
                    <a:pt x="13405" y="15502"/>
                    <a:pt x="16049" y="10183"/>
                    <a:pt x="17903" y="6323"/>
                  </a:cubicBezTo>
                  <a:cubicBezTo>
                    <a:pt x="18845" y="4377"/>
                    <a:pt x="19605" y="2827"/>
                    <a:pt x="20092" y="1703"/>
                  </a:cubicBezTo>
                  <a:cubicBezTo>
                    <a:pt x="20335" y="1186"/>
                    <a:pt x="20517" y="760"/>
                    <a:pt x="20669" y="456"/>
                  </a:cubicBezTo>
                  <a:cubicBezTo>
                    <a:pt x="20760" y="304"/>
                    <a:pt x="20791" y="183"/>
                    <a:pt x="20821" y="122"/>
                  </a:cubicBezTo>
                  <a:cubicBezTo>
                    <a:pt x="20852" y="31"/>
                    <a:pt x="20852" y="1"/>
                    <a:pt x="208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20"/>
            <p:cNvSpPr/>
            <p:nvPr/>
          </p:nvSpPr>
          <p:spPr>
            <a:xfrm>
              <a:off x="7571548" y="2483997"/>
              <a:ext cx="112594" cy="416992"/>
            </a:xfrm>
            <a:custGeom>
              <a:avLst/>
              <a:gdLst/>
              <a:ahLst/>
              <a:cxnLst/>
              <a:rect l="l" t="t" r="r" b="b"/>
              <a:pathLst>
                <a:path w="1855" h="6870" extrusionOk="0">
                  <a:moveTo>
                    <a:pt x="1" y="1"/>
                  </a:moveTo>
                  <a:cubicBezTo>
                    <a:pt x="1" y="1"/>
                    <a:pt x="1" y="92"/>
                    <a:pt x="31" y="304"/>
                  </a:cubicBezTo>
                  <a:cubicBezTo>
                    <a:pt x="61" y="487"/>
                    <a:pt x="153" y="700"/>
                    <a:pt x="213" y="1004"/>
                  </a:cubicBezTo>
                  <a:cubicBezTo>
                    <a:pt x="365" y="1672"/>
                    <a:pt x="609" y="2493"/>
                    <a:pt x="821" y="3435"/>
                  </a:cubicBezTo>
                  <a:cubicBezTo>
                    <a:pt x="1095" y="4408"/>
                    <a:pt x="1277" y="5259"/>
                    <a:pt x="1490" y="5867"/>
                  </a:cubicBezTo>
                  <a:cubicBezTo>
                    <a:pt x="1551" y="6171"/>
                    <a:pt x="1612" y="6414"/>
                    <a:pt x="1703" y="6596"/>
                  </a:cubicBezTo>
                  <a:cubicBezTo>
                    <a:pt x="1764" y="6779"/>
                    <a:pt x="1824" y="6870"/>
                    <a:pt x="1824" y="6870"/>
                  </a:cubicBezTo>
                  <a:cubicBezTo>
                    <a:pt x="1855" y="6870"/>
                    <a:pt x="1824" y="6779"/>
                    <a:pt x="1764" y="6596"/>
                  </a:cubicBezTo>
                  <a:cubicBezTo>
                    <a:pt x="1703" y="6353"/>
                    <a:pt x="1672" y="6140"/>
                    <a:pt x="1581" y="5836"/>
                  </a:cubicBezTo>
                  <a:cubicBezTo>
                    <a:pt x="1399" y="5198"/>
                    <a:pt x="1216" y="4347"/>
                    <a:pt x="973" y="3405"/>
                  </a:cubicBezTo>
                  <a:cubicBezTo>
                    <a:pt x="761" y="2463"/>
                    <a:pt x="517" y="1581"/>
                    <a:pt x="335" y="973"/>
                  </a:cubicBezTo>
                  <a:cubicBezTo>
                    <a:pt x="244" y="669"/>
                    <a:pt x="183" y="456"/>
                    <a:pt x="92" y="244"/>
                  </a:cubicBezTo>
                  <a:cubicBezTo>
                    <a:pt x="31" y="6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20"/>
            <p:cNvSpPr/>
            <p:nvPr/>
          </p:nvSpPr>
          <p:spPr>
            <a:xfrm>
              <a:off x="7700715" y="2762483"/>
              <a:ext cx="479753" cy="142336"/>
            </a:xfrm>
            <a:custGeom>
              <a:avLst/>
              <a:gdLst/>
              <a:ahLst/>
              <a:cxnLst/>
              <a:rect l="l" t="t" r="r" b="b"/>
              <a:pathLst>
                <a:path w="7904" h="2345" extrusionOk="0">
                  <a:moveTo>
                    <a:pt x="7868" y="1"/>
                  </a:moveTo>
                  <a:cubicBezTo>
                    <a:pt x="7768" y="1"/>
                    <a:pt x="6045" y="477"/>
                    <a:pt x="3921" y="1097"/>
                  </a:cubicBezTo>
                  <a:cubicBezTo>
                    <a:pt x="1763" y="1735"/>
                    <a:pt x="0" y="2282"/>
                    <a:pt x="0" y="2343"/>
                  </a:cubicBezTo>
                  <a:cubicBezTo>
                    <a:pt x="1" y="2344"/>
                    <a:pt x="4" y="2344"/>
                    <a:pt x="8" y="2344"/>
                  </a:cubicBezTo>
                  <a:cubicBezTo>
                    <a:pt x="136" y="2344"/>
                    <a:pt x="1859" y="1868"/>
                    <a:pt x="3982" y="1248"/>
                  </a:cubicBezTo>
                  <a:cubicBezTo>
                    <a:pt x="6140" y="610"/>
                    <a:pt x="7903" y="33"/>
                    <a:pt x="7873" y="2"/>
                  </a:cubicBezTo>
                  <a:cubicBezTo>
                    <a:pt x="7873" y="1"/>
                    <a:pt x="7871" y="1"/>
                    <a:pt x="78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0"/>
            <p:cNvSpPr/>
            <p:nvPr/>
          </p:nvSpPr>
          <p:spPr>
            <a:xfrm>
              <a:off x="7405537" y="3419424"/>
              <a:ext cx="444670" cy="27739"/>
            </a:xfrm>
            <a:custGeom>
              <a:avLst/>
              <a:gdLst/>
              <a:ahLst/>
              <a:cxnLst/>
              <a:rect l="l" t="t" r="r" b="b"/>
              <a:pathLst>
                <a:path w="7326" h="457" extrusionOk="0">
                  <a:moveTo>
                    <a:pt x="7021" y="0"/>
                  </a:moveTo>
                  <a:cubicBezTo>
                    <a:pt x="6839" y="30"/>
                    <a:pt x="6565" y="30"/>
                    <a:pt x="6262" y="91"/>
                  </a:cubicBezTo>
                  <a:cubicBezTo>
                    <a:pt x="5562" y="152"/>
                    <a:pt x="4651" y="243"/>
                    <a:pt x="3678" y="274"/>
                  </a:cubicBezTo>
                  <a:cubicBezTo>
                    <a:pt x="2644" y="334"/>
                    <a:pt x="1733" y="334"/>
                    <a:pt x="1094" y="334"/>
                  </a:cubicBezTo>
                  <a:lnTo>
                    <a:pt x="0" y="334"/>
                  </a:lnTo>
                  <a:cubicBezTo>
                    <a:pt x="0" y="395"/>
                    <a:pt x="91" y="395"/>
                    <a:pt x="334" y="426"/>
                  </a:cubicBezTo>
                  <a:cubicBezTo>
                    <a:pt x="517" y="426"/>
                    <a:pt x="790" y="456"/>
                    <a:pt x="1125" y="456"/>
                  </a:cubicBezTo>
                  <a:cubicBezTo>
                    <a:pt x="1824" y="456"/>
                    <a:pt x="2736" y="456"/>
                    <a:pt x="3708" y="426"/>
                  </a:cubicBezTo>
                  <a:cubicBezTo>
                    <a:pt x="4742" y="334"/>
                    <a:pt x="5654" y="274"/>
                    <a:pt x="6292" y="182"/>
                  </a:cubicBezTo>
                  <a:cubicBezTo>
                    <a:pt x="6596" y="152"/>
                    <a:pt x="6869" y="122"/>
                    <a:pt x="7052" y="91"/>
                  </a:cubicBezTo>
                  <a:cubicBezTo>
                    <a:pt x="7204" y="30"/>
                    <a:pt x="7325" y="0"/>
                    <a:pt x="73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20"/>
            <p:cNvSpPr/>
            <p:nvPr/>
          </p:nvSpPr>
          <p:spPr>
            <a:xfrm>
              <a:off x="7202561" y="3085460"/>
              <a:ext cx="204854" cy="352470"/>
            </a:xfrm>
            <a:custGeom>
              <a:avLst/>
              <a:gdLst/>
              <a:ahLst/>
              <a:cxnLst/>
              <a:rect l="l" t="t" r="r" b="b"/>
              <a:pathLst>
                <a:path w="3375" h="5807" extrusionOk="0">
                  <a:moveTo>
                    <a:pt x="0" y="0"/>
                  </a:moveTo>
                  <a:lnTo>
                    <a:pt x="92" y="213"/>
                  </a:lnTo>
                  <a:cubicBezTo>
                    <a:pt x="183" y="365"/>
                    <a:pt x="304" y="608"/>
                    <a:pt x="456" y="882"/>
                  </a:cubicBezTo>
                  <a:cubicBezTo>
                    <a:pt x="760" y="1399"/>
                    <a:pt x="1156" y="2128"/>
                    <a:pt x="1611" y="2918"/>
                  </a:cubicBezTo>
                  <a:cubicBezTo>
                    <a:pt x="2067" y="3709"/>
                    <a:pt x="2523" y="4438"/>
                    <a:pt x="2827" y="4955"/>
                  </a:cubicBezTo>
                  <a:cubicBezTo>
                    <a:pt x="2979" y="5229"/>
                    <a:pt x="3131" y="5441"/>
                    <a:pt x="3222" y="5593"/>
                  </a:cubicBezTo>
                  <a:cubicBezTo>
                    <a:pt x="3283" y="5745"/>
                    <a:pt x="3374" y="5806"/>
                    <a:pt x="3374" y="5806"/>
                  </a:cubicBezTo>
                  <a:lnTo>
                    <a:pt x="3253" y="5593"/>
                  </a:lnTo>
                  <a:cubicBezTo>
                    <a:pt x="3192" y="5441"/>
                    <a:pt x="3070" y="5198"/>
                    <a:pt x="2918" y="4925"/>
                  </a:cubicBezTo>
                  <a:cubicBezTo>
                    <a:pt x="2615" y="4408"/>
                    <a:pt x="2189" y="3678"/>
                    <a:pt x="1733" y="2888"/>
                  </a:cubicBezTo>
                  <a:cubicBezTo>
                    <a:pt x="1277" y="2098"/>
                    <a:pt x="821" y="1368"/>
                    <a:pt x="517" y="821"/>
                  </a:cubicBezTo>
                  <a:cubicBezTo>
                    <a:pt x="365" y="578"/>
                    <a:pt x="213" y="365"/>
                    <a:pt x="152" y="213"/>
                  </a:cubicBezTo>
                  <a:cubicBezTo>
                    <a:pt x="61" y="6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20"/>
            <p:cNvSpPr/>
            <p:nvPr/>
          </p:nvSpPr>
          <p:spPr>
            <a:xfrm>
              <a:off x="7147204" y="3915697"/>
              <a:ext cx="562787" cy="45523"/>
            </a:xfrm>
            <a:custGeom>
              <a:avLst/>
              <a:gdLst/>
              <a:ahLst/>
              <a:cxnLst/>
              <a:rect l="l" t="t" r="r" b="b"/>
              <a:pathLst>
                <a:path w="9272" h="750" extrusionOk="0">
                  <a:moveTo>
                    <a:pt x="9271" y="0"/>
                  </a:moveTo>
                  <a:lnTo>
                    <a:pt x="9271" y="0"/>
                  </a:lnTo>
                  <a:cubicBezTo>
                    <a:pt x="9271" y="0"/>
                    <a:pt x="9119" y="1"/>
                    <a:pt x="8876" y="31"/>
                  </a:cubicBezTo>
                  <a:cubicBezTo>
                    <a:pt x="8603" y="61"/>
                    <a:pt x="8268" y="92"/>
                    <a:pt x="7904" y="152"/>
                  </a:cubicBezTo>
                  <a:cubicBezTo>
                    <a:pt x="7052" y="274"/>
                    <a:pt x="5867" y="365"/>
                    <a:pt x="4621" y="456"/>
                  </a:cubicBezTo>
                  <a:cubicBezTo>
                    <a:pt x="3344" y="578"/>
                    <a:pt x="2189" y="608"/>
                    <a:pt x="1368" y="639"/>
                  </a:cubicBezTo>
                  <a:cubicBezTo>
                    <a:pt x="973" y="639"/>
                    <a:pt x="639" y="669"/>
                    <a:pt x="365" y="669"/>
                  </a:cubicBezTo>
                  <a:cubicBezTo>
                    <a:pt x="92" y="669"/>
                    <a:pt x="1" y="730"/>
                    <a:pt x="1" y="730"/>
                  </a:cubicBezTo>
                  <a:cubicBezTo>
                    <a:pt x="1" y="743"/>
                    <a:pt x="27" y="750"/>
                    <a:pt x="75" y="750"/>
                  </a:cubicBezTo>
                  <a:cubicBezTo>
                    <a:pt x="142" y="750"/>
                    <a:pt x="253" y="735"/>
                    <a:pt x="396" y="700"/>
                  </a:cubicBezTo>
                  <a:lnTo>
                    <a:pt x="1399" y="700"/>
                  </a:lnTo>
                  <a:cubicBezTo>
                    <a:pt x="2250" y="700"/>
                    <a:pt x="3405" y="639"/>
                    <a:pt x="4682" y="548"/>
                  </a:cubicBezTo>
                  <a:cubicBezTo>
                    <a:pt x="5958" y="456"/>
                    <a:pt x="7083" y="335"/>
                    <a:pt x="7934" y="213"/>
                  </a:cubicBezTo>
                  <a:cubicBezTo>
                    <a:pt x="8359" y="152"/>
                    <a:pt x="8694" y="92"/>
                    <a:pt x="8937" y="61"/>
                  </a:cubicBezTo>
                  <a:cubicBezTo>
                    <a:pt x="9150" y="31"/>
                    <a:pt x="9271" y="0"/>
                    <a:pt x="92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20"/>
            <p:cNvSpPr/>
            <p:nvPr/>
          </p:nvSpPr>
          <p:spPr>
            <a:xfrm>
              <a:off x="6997686" y="3629160"/>
              <a:ext cx="204854" cy="352470"/>
            </a:xfrm>
            <a:custGeom>
              <a:avLst/>
              <a:gdLst/>
              <a:ahLst/>
              <a:cxnLst/>
              <a:rect l="l" t="t" r="r" b="b"/>
              <a:pathLst>
                <a:path w="3375" h="5807" extrusionOk="0">
                  <a:moveTo>
                    <a:pt x="0" y="0"/>
                  </a:moveTo>
                  <a:lnTo>
                    <a:pt x="92" y="213"/>
                  </a:lnTo>
                  <a:cubicBezTo>
                    <a:pt x="183" y="365"/>
                    <a:pt x="304" y="608"/>
                    <a:pt x="456" y="882"/>
                  </a:cubicBezTo>
                  <a:cubicBezTo>
                    <a:pt x="760" y="1399"/>
                    <a:pt x="1156" y="2128"/>
                    <a:pt x="1611" y="2918"/>
                  </a:cubicBezTo>
                  <a:cubicBezTo>
                    <a:pt x="2067" y="3709"/>
                    <a:pt x="2523" y="4438"/>
                    <a:pt x="2827" y="4955"/>
                  </a:cubicBezTo>
                  <a:cubicBezTo>
                    <a:pt x="2979" y="5229"/>
                    <a:pt x="3131" y="5441"/>
                    <a:pt x="3222" y="5593"/>
                  </a:cubicBezTo>
                  <a:cubicBezTo>
                    <a:pt x="3283" y="5745"/>
                    <a:pt x="3374" y="5806"/>
                    <a:pt x="3374" y="5806"/>
                  </a:cubicBezTo>
                  <a:lnTo>
                    <a:pt x="3253" y="5593"/>
                  </a:lnTo>
                  <a:cubicBezTo>
                    <a:pt x="3192" y="5441"/>
                    <a:pt x="3070" y="5198"/>
                    <a:pt x="2918" y="4925"/>
                  </a:cubicBezTo>
                  <a:cubicBezTo>
                    <a:pt x="2615" y="4408"/>
                    <a:pt x="2189" y="3678"/>
                    <a:pt x="1733" y="2888"/>
                  </a:cubicBezTo>
                  <a:cubicBezTo>
                    <a:pt x="1277" y="2098"/>
                    <a:pt x="821" y="1368"/>
                    <a:pt x="517" y="821"/>
                  </a:cubicBezTo>
                  <a:cubicBezTo>
                    <a:pt x="365" y="578"/>
                    <a:pt x="213" y="365"/>
                    <a:pt x="152" y="213"/>
                  </a:cubicBezTo>
                  <a:cubicBezTo>
                    <a:pt x="61" y="6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9" name="Google Shape;679;p20"/>
          <p:cNvGrpSpPr/>
          <p:nvPr/>
        </p:nvGrpSpPr>
        <p:grpSpPr>
          <a:xfrm rot="-1966488">
            <a:off x="6614558" y="2466924"/>
            <a:ext cx="1525720" cy="2459372"/>
            <a:chOff x="6634300" y="1683989"/>
            <a:chExt cx="1789666" cy="2884837"/>
          </a:xfrm>
        </p:grpSpPr>
        <p:sp>
          <p:nvSpPr>
            <p:cNvPr id="680" name="Google Shape;680;p20"/>
            <p:cNvSpPr/>
            <p:nvPr/>
          </p:nvSpPr>
          <p:spPr>
            <a:xfrm>
              <a:off x="6634300" y="1683989"/>
              <a:ext cx="1789666" cy="2547231"/>
            </a:xfrm>
            <a:custGeom>
              <a:avLst/>
              <a:gdLst/>
              <a:ahLst/>
              <a:cxnLst/>
              <a:rect l="l" t="t" r="r" b="b"/>
              <a:pathLst>
                <a:path w="29485" h="41966" extrusionOk="0">
                  <a:moveTo>
                    <a:pt x="26257" y="0"/>
                  </a:moveTo>
                  <a:cubicBezTo>
                    <a:pt x="25395" y="0"/>
                    <a:pt x="23869" y="591"/>
                    <a:pt x="22189" y="3971"/>
                  </a:cubicBezTo>
                  <a:cubicBezTo>
                    <a:pt x="19575" y="9229"/>
                    <a:pt x="18572" y="12208"/>
                    <a:pt x="18572" y="12208"/>
                  </a:cubicBezTo>
                  <a:cubicBezTo>
                    <a:pt x="18572" y="12208"/>
                    <a:pt x="18191" y="12849"/>
                    <a:pt x="17677" y="12849"/>
                  </a:cubicBezTo>
                  <a:cubicBezTo>
                    <a:pt x="17511" y="12849"/>
                    <a:pt x="17330" y="12782"/>
                    <a:pt x="17144" y="12603"/>
                  </a:cubicBezTo>
                  <a:cubicBezTo>
                    <a:pt x="16446" y="11933"/>
                    <a:pt x="15518" y="10188"/>
                    <a:pt x="14383" y="10188"/>
                  </a:cubicBezTo>
                  <a:cubicBezTo>
                    <a:pt x="14282" y="10188"/>
                    <a:pt x="14179" y="10202"/>
                    <a:pt x="14074" y="10232"/>
                  </a:cubicBezTo>
                  <a:cubicBezTo>
                    <a:pt x="12736" y="10627"/>
                    <a:pt x="12311" y="12117"/>
                    <a:pt x="12584" y="14275"/>
                  </a:cubicBezTo>
                  <a:cubicBezTo>
                    <a:pt x="12858" y="16433"/>
                    <a:pt x="13253" y="21175"/>
                    <a:pt x="13314" y="21630"/>
                  </a:cubicBezTo>
                  <a:cubicBezTo>
                    <a:pt x="13338" y="21962"/>
                    <a:pt x="13195" y="22423"/>
                    <a:pt x="12843" y="22423"/>
                  </a:cubicBezTo>
                  <a:cubicBezTo>
                    <a:pt x="12744" y="22423"/>
                    <a:pt x="12627" y="22386"/>
                    <a:pt x="12493" y="22299"/>
                  </a:cubicBezTo>
                  <a:cubicBezTo>
                    <a:pt x="11998" y="21953"/>
                    <a:pt x="9652" y="19412"/>
                    <a:pt x="7894" y="19412"/>
                  </a:cubicBezTo>
                  <a:cubicBezTo>
                    <a:pt x="7492" y="19412"/>
                    <a:pt x="7120" y="19545"/>
                    <a:pt x="6809" y="19868"/>
                  </a:cubicBezTo>
                  <a:cubicBezTo>
                    <a:pt x="5137" y="21570"/>
                    <a:pt x="6870" y="27497"/>
                    <a:pt x="7022" y="28135"/>
                  </a:cubicBezTo>
                  <a:cubicBezTo>
                    <a:pt x="7235" y="28773"/>
                    <a:pt x="7083" y="29047"/>
                    <a:pt x="6779" y="29229"/>
                  </a:cubicBezTo>
                  <a:cubicBezTo>
                    <a:pt x="6758" y="29244"/>
                    <a:pt x="6734" y="29251"/>
                    <a:pt x="6707" y="29251"/>
                  </a:cubicBezTo>
                  <a:cubicBezTo>
                    <a:pt x="6335" y="29251"/>
                    <a:pt x="5371" y="27946"/>
                    <a:pt x="4408" y="27011"/>
                  </a:cubicBezTo>
                  <a:cubicBezTo>
                    <a:pt x="3688" y="26290"/>
                    <a:pt x="2835" y="25570"/>
                    <a:pt x="2075" y="25570"/>
                  </a:cubicBezTo>
                  <a:cubicBezTo>
                    <a:pt x="1745" y="25570"/>
                    <a:pt x="1432" y="25706"/>
                    <a:pt x="1156" y="26038"/>
                  </a:cubicBezTo>
                  <a:cubicBezTo>
                    <a:pt x="274" y="27102"/>
                    <a:pt x="1" y="31570"/>
                    <a:pt x="4286" y="38774"/>
                  </a:cubicBezTo>
                  <a:lnTo>
                    <a:pt x="6505" y="41965"/>
                  </a:lnTo>
                  <a:lnTo>
                    <a:pt x="10426" y="41692"/>
                  </a:lnTo>
                  <a:cubicBezTo>
                    <a:pt x="18724" y="40689"/>
                    <a:pt x="22068" y="37710"/>
                    <a:pt x="22372" y="36372"/>
                  </a:cubicBezTo>
                  <a:cubicBezTo>
                    <a:pt x="22676" y="35005"/>
                    <a:pt x="21065" y="34549"/>
                    <a:pt x="19606" y="34397"/>
                  </a:cubicBezTo>
                  <a:cubicBezTo>
                    <a:pt x="18177" y="34245"/>
                    <a:pt x="16445" y="34245"/>
                    <a:pt x="16414" y="33910"/>
                  </a:cubicBezTo>
                  <a:cubicBezTo>
                    <a:pt x="16354" y="33576"/>
                    <a:pt x="16505" y="33302"/>
                    <a:pt x="17144" y="33029"/>
                  </a:cubicBezTo>
                  <a:cubicBezTo>
                    <a:pt x="17752" y="32786"/>
                    <a:pt x="23496" y="30536"/>
                    <a:pt x="23831" y="28135"/>
                  </a:cubicBezTo>
                  <a:cubicBezTo>
                    <a:pt x="24165" y="25734"/>
                    <a:pt x="19120" y="25369"/>
                    <a:pt x="18420" y="25126"/>
                  </a:cubicBezTo>
                  <a:cubicBezTo>
                    <a:pt x="17752" y="24913"/>
                    <a:pt x="18086" y="24336"/>
                    <a:pt x="18481" y="24123"/>
                  </a:cubicBezTo>
                  <a:cubicBezTo>
                    <a:pt x="18846" y="23880"/>
                    <a:pt x="22828" y="21266"/>
                    <a:pt x="24712" y="20172"/>
                  </a:cubicBezTo>
                  <a:cubicBezTo>
                    <a:pt x="26566" y="19047"/>
                    <a:pt x="27478" y="17801"/>
                    <a:pt x="26992" y="16524"/>
                  </a:cubicBezTo>
                  <a:cubicBezTo>
                    <a:pt x="26475" y="15308"/>
                    <a:pt x="24256" y="15703"/>
                    <a:pt x="23253" y="15521"/>
                  </a:cubicBezTo>
                  <a:cubicBezTo>
                    <a:pt x="22220" y="15369"/>
                    <a:pt x="22676" y="14153"/>
                    <a:pt x="22676" y="14153"/>
                  </a:cubicBezTo>
                  <a:cubicBezTo>
                    <a:pt x="22676" y="14153"/>
                    <a:pt x="24469" y="11539"/>
                    <a:pt x="26992" y="6250"/>
                  </a:cubicBezTo>
                  <a:cubicBezTo>
                    <a:pt x="29484" y="962"/>
                    <a:pt x="26992" y="110"/>
                    <a:pt x="26992" y="110"/>
                  </a:cubicBezTo>
                  <a:lnTo>
                    <a:pt x="26992" y="171"/>
                  </a:lnTo>
                  <a:cubicBezTo>
                    <a:pt x="26992" y="171"/>
                    <a:pt x="26720" y="0"/>
                    <a:pt x="26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20"/>
            <p:cNvSpPr/>
            <p:nvPr/>
          </p:nvSpPr>
          <p:spPr>
            <a:xfrm>
              <a:off x="6864955" y="1980320"/>
              <a:ext cx="1265664" cy="2588506"/>
            </a:xfrm>
            <a:custGeom>
              <a:avLst/>
              <a:gdLst/>
              <a:ahLst/>
              <a:cxnLst/>
              <a:rect l="l" t="t" r="r" b="b"/>
              <a:pathLst>
                <a:path w="20852" h="42646" extrusionOk="0">
                  <a:moveTo>
                    <a:pt x="20852" y="1"/>
                  </a:moveTo>
                  <a:lnTo>
                    <a:pt x="20791" y="92"/>
                  </a:lnTo>
                  <a:lnTo>
                    <a:pt x="20639" y="396"/>
                  </a:lnTo>
                  <a:cubicBezTo>
                    <a:pt x="20487" y="700"/>
                    <a:pt x="20304" y="1095"/>
                    <a:pt x="20031" y="1642"/>
                  </a:cubicBezTo>
                  <a:cubicBezTo>
                    <a:pt x="19484" y="2706"/>
                    <a:pt x="18724" y="4256"/>
                    <a:pt x="17782" y="6201"/>
                  </a:cubicBezTo>
                  <a:cubicBezTo>
                    <a:pt x="15927" y="10061"/>
                    <a:pt x="13313" y="15350"/>
                    <a:pt x="10365" y="21247"/>
                  </a:cubicBezTo>
                  <a:cubicBezTo>
                    <a:pt x="7447" y="27144"/>
                    <a:pt x="4833" y="32463"/>
                    <a:pt x="2979" y="36323"/>
                  </a:cubicBezTo>
                  <a:cubicBezTo>
                    <a:pt x="2006" y="38269"/>
                    <a:pt x="1246" y="39819"/>
                    <a:pt x="760" y="40913"/>
                  </a:cubicBezTo>
                  <a:cubicBezTo>
                    <a:pt x="547" y="41460"/>
                    <a:pt x="334" y="41886"/>
                    <a:pt x="182" y="42190"/>
                  </a:cubicBezTo>
                  <a:cubicBezTo>
                    <a:pt x="122" y="42342"/>
                    <a:pt x="91" y="42433"/>
                    <a:pt x="30" y="42524"/>
                  </a:cubicBezTo>
                  <a:cubicBezTo>
                    <a:pt x="0" y="42585"/>
                    <a:pt x="0" y="42646"/>
                    <a:pt x="0" y="42646"/>
                  </a:cubicBezTo>
                  <a:cubicBezTo>
                    <a:pt x="0" y="42646"/>
                    <a:pt x="30" y="42585"/>
                    <a:pt x="91" y="42524"/>
                  </a:cubicBezTo>
                  <a:lnTo>
                    <a:pt x="243" y="42220"/>
                  </a:lnTo>
                  <a:cubicBezTo>
                    <a:pt x="395" y="41916"/>
                    <a:pt x="578" y="41490"/>
                    <a:pt x="851" y="40974"/>
                  </a:cubicBezTo>
                  <a:cubicBezTo>
                    <a:pt x="1368" y="39910"/>
                    <a:pt x="2128" y="38329"/>
                    <a:pt x="3070" y="36414"/>
                  </a:cubicBezTo>
                  <a:cubicBezTo>
                    <a:pt x="4955" y="32554"/>
                    <a:pt x="7569" y="27235"/>
                    <a:pt x="10487" y="21369"/>
                  </a:cubicBezTo>
                  <a:cubicBezTo>
                    <a:pt x="13405" y="15502"/>
                    <a:pt x="16049" y="10183"/>
                    <a:pt x="17903" y="6323"/>
                  </a:cubicBezTo>
                  <a:cubicBezTo>
                    <a:pt x="18845" y="4377"/>
                    <a:pt x="19605" y="2827"/>
                    <a:pt x="20092" y="1703"/>
                  </a:cubicBezTo>
                  <a:cubicBezTo>
                    <a:pt x="20335" y="1186"/>
                    <a:pt x="20517" y="760"/>
                    <a:pt x="20669" y="456"/>
                  </a:cubicBezTo>
                  <a:cubicBezTo>
                    <a:pt x="20760" y="304"/>
                    <a:pt x="20791" y="183"/>
                    <a:pt x="20821" y="122"/>
                  </a:cubicBezTo>
                  <a:cubicBezTo>
                    <a:pt x="20852" y="31"/>
                    <a:pt x="20852" y="1"/>
                    <a:pt x="208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20"/>
            <p:cNvSpPr/>
            <p:nvPr/>
          </p:nvSpPr>
          <p:spPr>
            <a:xfrm>
              <a:off x="7571548" y="2483997"/>
              <a:ext cx="112594" cy="416992"/>
            </a:xfrm>
            <a:custGeom>
              <a:avLst/>
              <a:gdLst/>
              <a:ahLst/>
              <a:cxnLst/>
              <a:rect l="l" t="t" r="r" b="b"/>
              <a:pathLst>
                <a:path w="1855" h="6870" extrusionOk="0">
                  <a:moveTo>
                    <a:pt x="1" y="1"/>
                  </a:moveTo>
                  <a:cubicBezTo>
                    <a:pt x="1" y="1"/>
                    <a:pt x="1" y="92"/>
                    <a:pt x="31" y="304"/>
                  </a:cubicBezTo>
                  <a:cubicBezTo>
                    <a:pt x="61" y="487"/>
                    <a:pt x="153" y="700"/>
                    <a:pt x="213" y="1004"/>
                  </a:cubicBezTo>
                  <a:cubicBezTo>
                    <a:pt x="365" y="1672"/>
                    <a:pt x="609" y="2493"/>
                    <a:pt x="821" y="3435"/>
                  </a:cubicBezTo>
                  <a:cubicBezTo>
                    <a:pt x="1095" y="4408"/>
                    <a:pt x="1277" y="5259"/>
                    <a:pt x="1490" y="5867"/>
                  </a:cubicBezTo>
                  <a:cubicBezTo>
                    <a:pt x="1551" y="6171"/>
                    <a:pt x="1612" y="6414"/>
                    <a:pt x="1703" y="6596"/>
                  </a:cubicBezTo>
                  <a:cubicBezTo>
                    <a:pt x="1764" y="6779"/>
                    <a:pt x="1824" y="6870"/>
                    <a:pt x="1824" y="6870"/>
                  </a:cubicBezTo>
                  <a:cubicBezTo>
                    <a:pt x="1855" y="6870"/>
                    <a:pt x="1824" y="6779"/>
                    <a:pt x="1764" y="6596"/>
                  </a:cubicBezTo>
                  <a:cubicBezTo>
                    <a:pt x="1703" y="6353"/>
                    <a:pt x="1672" y="6140"/>
                    <a:pt x="1581" y="5836"/>
                  </a:cubicBezTo>
                  <a:cubicBezTo>
                    <a:pt x="1399" y="5198"/>
                    <a:pt x="1216" y="4347"/>
                    <a:pt x="973" y="3405"/>
                  </a:cubicBezTo>
                  <a:cubicBezTo>
                    <a:pt x="761" y="2463"/>
                    <a:pt x="517" y="1581"/>
                    <a:pt x="335" y="973"/>
                  </a:cubicBezTo>
                  <a:cubicBezTo>
                    <a:pt x="244" y="669"/>
                    <a:pt x="183" y="456"/>
                    <a:pt x="92" y="244"/>
                  </a:cubicBezTo>
                  <a:cubicBezTo>
                    <a:pt x="31" y="6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20"/>
            <p:cNvSpPr/>
            <p:nvPr/>
          </p:nvSpPr>
          <p:spPr>
            <a:xfrm>
              <a:off x="7700715" y="2762483"/>
              <a:ext cx="479753" cy="142336"/>
            </a:xfrm>
            <a:custGeom>
              <a:avLst/>
              <a:gdLst/>
              <a:ahLst/>
              <a:cxnLst/>
              <a:rect l="l" t="t" r="r" b="b"/>
              <a:pathLst>
                <a:path w="7904" h="2345" extrusionOk="0">
                  <a:moveTo>
                    <a:pt x="7868" y="1"/>
                  </a:moveTo>
                  <a:cubicBezTo>
                    <a:pt x="7768" y="1"/>
                    <a:pt x="6045" y="477"/>
                    <a:pt x="3921" y="1097"/>
                  </a:cubicBezTo>
                  <a:cubicBezTo>
                    <a:pt x="1763" y="1735"/>
                    <a:pt x="0" y="2282"/>
                    <a:pt x="0" y="2343"/>
                  </a:cubicBezTo>
                  <a:cubicBezTo>
                    <a:pt x="1" y="2344"/>
                    <a:pt x="4" y="2344"/>
                    <a:pt x="8" y="2344"/>
                  </a:cubicBezTo>
                  <a:cubicBezTo>
                    <a:pt x="136" y="2344"/>
                    <a:pt x="1859" y="1868"/>
                    <a:pt x="3982" y="1248"/>
                  </a:cubicBezTo>
                  <a:cubicBezTo>
                    <a:pt x="6140" y="610"/>
                    <a:pt x="7903" y="33"/>
                    <a:pt x="7873" y="2"/>
                  </a:cubicBezTo>
                  <a:cubicBezTo>
                    <a:pt x="7873" y="1"/>
                    <a:pt x="7871" y="1"/>
                    <a:pt x="78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20"/>
            <p:cNvSpPr/>
            <p:nvPr/>
          </p:nvSpPr>
          <p:spPr>
            <a:xfrm>
              <a:off x="7405537" y="3419424"/>
              <a:ext cx="444670" cy="27739"/>
            </a:xfrm>
            <a:custGeom>
              <a:avLst/>
              <a:gdLst/>
              <a:ahLst/>
              <a:cxnLst/>
              <a:rect l="l" t="t" r="r" b="b"/>
              <a:pathLst>
                <a:path w="7326" h="457" extrusionOk="0">
                  <a:moveTo>
                    <a:pt x="7021" y="0"/>
                  </a:moveTo>
                  <a:cubicBezTo>
                    <a:pt x="6839" y="30"/>
                    <a:pt x="6565" y="30"/>
                    <a:pt x="6262" y="91"/>
                  </a:cubicBezTo>
                  <a:cubicBezTo>
                    <a:pt x="5562" y="152"/>
                    <a:pt x="4651" y="243"/>
                    <a:pt x="3678" y="274"/>
                  </a:cubicBezTo>
                  <a:cubicBezTo>
                    <a:pt x="2644" y="334"/>
                    <a:pt x="1733" y="334"/>
                    <a:pt x="1094" y="334"/>
                  </a:cubicBezTo>
                  <a:lnTo>
                    <a:pt x="0" y="334"/>
                  </a:lnTo>
                  <a:cubicBezTo>
                    <a:pt x="0" y="395"/>
                    <a:pt x="91" y="395"/>
                    <a:pt x="334" y="426"/>
                  </a:cubicBezTo>
                  <a:cubicBezTo>
                    <a:pt x="517" y="426"/>
                    <a:pt x="790" y="456"/>
                    <a:pt x="1125" y="456"/>
                  </a:cubicBezTo>
                  <a:cubicBezTo>
                    <a:pt x="1824" y="456"/>
                    <a:pt x="2736" y="456"/>
                    <a:pt x="3708" y="426"/>
                  </a:cubicBezTo>
                  <a:cubicBezTo>
                    <a:pt x="4742" y="334"/>
                    <a:pt x="5654" y="274"/>
                    <a:pt x="6292" y="182"/>
                  </a:cubicBezTo>
                  <a:cubicBezTo>
                    <a:pt x="6596" y="152"/>
                    <a:pt x="6869" y="122"/>
                    <a:pt x="7052" y="91"/>
                  </a:cubicBezTo>
                  <a:cubicBezTo>
                    <a:pt x="7204" y="30"/>
                    <a:pt x="7325" y="0"/>
                    <a:pt x="73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20"/>
            <p:cNvSpPr/>
            <p:nvPr/>
          </p:nvSpPr>
          <p:spPr>
            <a:xfrm>
              <a:off x="7202561" y="3085460"/>
              <a:ext cx="204854" cy="352470"/>
            </a:xfrm>
            <a:custGeom>
              <a:avLst/>
              <a:gdLst/>
              <a:ahLst/>
              <a:cxnLst/>
              <a:rect l="l" t="t" r="r" b="b"/>
              <a:pathLst>
                <a:path w="3375" h="5807" extrusionOk="0">
                  <a:moveTo>
                    <a:pt x="0" y="0"/>
                  </a:moveTo>
                  <a:lnTo>
                    <a:pt x="92" y="213"/>
                  </a:lnTo>
                  <a:cubicBezTo>
                    <a:pt x="183" y="365"/>
                    <a:pt x="304" y="608"/>
                    <a:pt x="456" y="882"/>
                  </a:cubicBezTo>
                  <a:cubicBezTo>
                    <a:pt x="760" y="1399"/>
                    <a:pt x="1156" y="2128"/>
                    <a:pt x="1611" y="2918"/>
                  </a:cubicBezTo>
                  <a:cubicBezTo>
                    <a:pt x="2067" y="3709"/>
                    <a:pt x="2523" y="4438"/>
                    <a:pt x="2827" y="4955"/>
                  </a:cubicBezTo>
                  <a:cubicBezTo>
                    <a:pt x="2979" y="5229"/>
                    <a:pt x="3131" y="5441"/>
                    <a:pt x="3222" y="5593"/>
                  </a:cubicBezTo>
                  <a:cubicBezTo>
                    <a:pt x="3283" y="5745"/>
                    <a:pt x="3374" y="5806"/>
                    <a:pt x="3374" y="5806"/>
                  </a:cubicBezTo>
                  <a:lnTo>
                    <a:pt x="3253" y="5593"/>
                  </a:lnTo>
                  <a:cubicBezTo>
                    <a:pt x="3192" y="5441"/>
                    <a:pt x="3070" y="5198"/>
                    <a:pt x="2918" y="4925"/>
                  </a:cubicBezTo>
                  <a:cubicBezTo>
                    <a:pt x="2615" y="4408"/>
                    <a:pt x="2189" y="3678"/>
                    <a:pt x="1733" y="2888"/>
                  </a:cubicBezTo>
                  <a:cubicBezTo>
                    <a:pt x="1277" y="2098"/>
                    <a:pt x="821" y="1368"/>
                    <a:pt x="517" y="821"/>
                  </a:cubicBezTo>
                  <a:cubicBezTo>
                    <a:pt x="365" y="578"/>
                    <a:pt x="213" y="365"/>
                    <a:pt x="152" y="213"/>
                  </a:cubicBezTo>
                  <a:cubicBezTo>
                    <a:pt x="61" y="6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20"/>
            <p:cNvSpPr/>
            <p:nvPr/>
          </p:nvSpPr>
          <p:spPr>
            <a:xfrm>
              <a:off x="7147204" y="3915697"/>
              <a:ext cx="562787" cy="45523"/>
            </a:xfrm>
            <a:custGeom>
              <a:avLst/>
              <a:gdLst/>
              <a:ahLst/>
              <a:cxnLst/>
              <a:rect l="l" t="t" r="r" b="b"/>
              <a:pathLst>
                <a:path w="9272" h="750" extrusionOk="0">
                  <a:moveTo>
                    <a:pt x="9271" y="0"/>
                  </a:moveTo>
                  <a:lnTo>
                    <a:pt x="9271" y="0"/>
                  </a:lnTo>
                  <a:cubicBezTo>
                    <a:pt x="9271" y="0"/>
                    <a:pt x="9119" y="1"/>
                    <a:pt x="8876" y="31"/>
                  </a:cubicBezTo>
                  <a:cubicBezTo>
                    <a:pt x="8603" y="61"/>
                    <a:pt x="8268" y="92"/>
                    <a:pt x="7904" y="152"/>
                  </a:cubicBezTo>
                  <a:cubicBezTo>
                    <a:pt x="7052" y="274"/>
                    <a:pt x="5867" y="365"/>
                    <a:pt x="4621" y="456"/>
                  </a:cubicBezTo>
                  <a:cubicBezTo>
                    <a:pt x="3344" y="578"/>
                    <a:pt x="2189" y="608"/>
                    <a:pt x="1368" y="639"/>
                  </a:cubicBezTo>
                  <a:cubicBezTo>
                    <a:pt x="973" y="639"/>
                    <a:pt x="639" y="669"/>
                    <a:pt x="365" y="669"/>
                  </a:cubicBezTo>
                  <a:cubicBezTo>
                    <a:pt x="92" y="669"/>
                    <a:pt x="1" y="730"/>
                    <a:pt x="1" y="730"/>
                  </a:cubicBezTo>
                  <a:cubicBezTo>
                    <a:pt x="1" y="743"/>
                    <a:pt x="27" y="750"/>
                    <a:pt x="75" y="750"/>
                  </a:cubicBezTo>
                  <a:cubicBezTo>
                    <a:pt x="142" y="750"/>
                    <a:pt x="253" y="735"/>
                    <a:pt x="396" y="700"/>
                  </a:cubicBezTo>
                  <a:lnTo>
                    <a:pt x="1399" y="700"/>
                  </a:lnTo>
                  <a:cubicBezTo>
                    <a:pt x="2250" y="700"/>
                    <a:pt x="3405" y="639"/>
                    <a:pt x="4682" y="548"/>
                  </a:cubicBezTo>
                  <a:cubicBezTo>
                    <a:pt x="5958" y="456"/>
                    <a:pt x="7083" y="335"/>
                    <a:pt x="7934" y="213"/>
                  </a:cubicBezTo>
                  <a:cubicBezTo>
                    <a:pt x="8359" y="152"/>
                    <a:pt x="8694" y="92"/>
                    <a:pt x="8937" y="61"/>
                  </a:cubicBezTo>
                  <a:cubicBezTo>
                    <a:pt x="9150" y="31"/>
                    <a:pt x="9271" y="0"/>
                    <a:pt x="92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20"/>
            <p:cNvSpPr/>
            <p:nvPr/>
          </p:nvSpPr>
          <p:spPr>
            <a:xfrm>
              <a:off x="6997686" y="3629160"/>
              <a:ext cx="204854" cy="352470"/>
            </a:xfrm>
            <a:custGeom>
              <a:avLst/>
              <a:gdLst/>
              <a:ahLst/>
              <a:cxnLst/>
              <a:rect l="l" t="t" r="r" b="b"/>
              <a:pathLst>
                <a:path w="3375" h="5807" extrusionOk="0">
                  <a:moveTo>
                    <a:pt x="0" y="0"/>
                  </a:moveTo>
                  <a:lnTo>
                    <a:pt x="92" y="213"/>
                  </a:lnTo>
                  <a:cubicBezTo>
                    <a:pt x="183" y="365"/>
                    <a:pt x="304" y="608"/>
                    <a:pt x="456" y="882"/>
                  </a:cubicBezTo>
                  <a:cubicBezTo>
                    <a:pt x="760" y="1399"/>
                    <a:pt x="1156" y="2128"/>
                    <a:pt x="1611" y="2918"/>
                  </a:cubicBezTo>
                  <a:cubicBezTo>
                    <a:pt x="2067" y="3709"/>
                    <a:pt x="2523" y="4438"/>
                    <a:pt x="2827" y="4955"/>
                  </a:cubicBezTo>
                  <a:cubicBezTo>
                    <a:pt x="2979" y="5229"/>
                    <a:pt x="3131" y="5441"/>
                    <a:pt x="3222" y="5593"/>
                  </a:cubicBezTo>
                  <a:cubicBezTo>
                    <a:pt x="3283" y="5745"/>
                    <a:pt x="3374" y="5806"/>
                    <a:pt x="3374" y="5806"/>
                  </a:cubicBezTo>
                  <a:lnTo>
                    <a:pt x="3253" y="5593"/>
                  </a:lnTo>
                  <a:cubicBezTo>
                    <a:pt x="3192" y="5441"/>
                    <a:pt x="3070" y="5198"/>
                    <a:pt x="2918" y="4925"/>
                  </a:cubicBezTo>
                  <a:cubicBezTo>
                    <a:pt x="2615" y="4408"/>
                    <a:pt x="2189" y="3678"/>
                    <a:pt x="1733" y="2888"/>
                  </a:cubicBezTo>
                  <a:cubicBezTo>
                    <a:pt x="1277" y="2098"/>
                    <a:pt x="821" y="1368"/>
                    <a:pt x="517" y="821"/>
                  </a:cubicBezTo>
                  <a:cubicBezTo>
                    <a:pt x="365" y="578"/>
                    <a:pt x="213" y="365"/>
                    <a:pt x="152" y="213"/>
                  </a:cubicBezTo>
                  <a:cubicBezTo>
                    <a:pt x="61" y="6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2"/>
          <p:cNvSpPr txBox="1">
            <a:spLocks noGrp="1"/>
          </p:cNvSpPr>
          <p:nvPr>
            <p:ph type="subTitle" idx="1"/>
          </p:nvPr>
        </p:nvSpPr>
        <p:spPr>
          <a:xfrm>
            <a:off x="805800" y="1541120"/>
            <a:ext cx="2617200" cy="59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Software constraints</a:t>
            </a:r>
            <a:endParaRPr/>
          </a:p>
        </p:txBody>
      </p:sp>
      <p:sp>
        <p:nvSpPr>
          <p:cNvPr id="693" name="Google Shape;693;p22"/>
          <p:cNvSpPr txBox="1">
            <a:spLocks noGrp="1"/>
          </p:cNvSpPr>
          <p:nvPr>
            <p:ph type="subTitle" idx="2"/>
          </p:nvPr>
        </p:nvSpPr>
        <p:spPr>
          <a:xfrm>
            <a:off x="4034866" y="1543225"/>
            <a:ext cx="2457300" cy="384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Android 4.2 ( Jelly Bean 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22"/>
          <p:cNvSpPr txBox="1">
            <a:spLocks noGrp="1"/>
          </p:cNvSpPr>
          <p:nvPr>
            <p:ph type="subTitle" idx="3"/>
          </p:nvPr>
        </p:nvSpPr>
        <p:spPr>
          <a:xfrm>
            <a:off x="785064" y="3226110"/>
            <a:ext cx="2840343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Programming languages</a:t>
            </a:r>
            <a:endParaRPr/>
          </a:p>
        </p:txBody>
      </p:sp>
      <p:sp>
        <p:nvSpPr>
          <p:cNvPr id="695" name="Google Shape;695;p22"/>
          <p:cNvSpPr txBox="1">
            <a:spLocks noGrp="1"/>
          </p:cNvSpPr>
          <p:nvPr>
            <p:ph type="subTitle" idx="4"/>
          </p:nvPr>
        </p:nvSpPr>
        <p:spPr>
          <a:xfrm>
            <a:off x="4034866" y="3168700"/>
            <a:ext cx="1640720" cy="60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Python</a:t>
            </a:r>
            <a:endParaRPr/>
          </a:p>
          <a:p>
            <a:pPr marL="4000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Java</a:t>
            </a:r>
            <a:endParaRPr/>
          </a:p>
        </p:txBody>
      </p:sp>
      <p:sp>
        <p:nvSpPr>
          <p:cNvPr id="696" name="Google Shape;696;p22"/>
          <p:cNvSpPr txBox="1">
            <a:spLocks noGrp="1"/>
          </p:cNvSpPr>
          <p:nvPr>
            <p:ph type="subTitle" idx="6"/>
          </p:nvPr>
        </p:nvSpPr>
        <p:spPr>
          <a:xfrm>
            <a:off x="773142" y="2663306"/>
            <a:ext cx="3066897" cy="461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Communication Standards</a:t>
            </a:r>
            <a:endParaRPr/>
          </a:p>
        </p:txBody>
      </p:sp>
      <p:sp>
        <p:nvSpPr>
          <p:cNvPr id="697" name="Google Shape;697;p22"/>
          <p:cNvSpPr txBox="1">
            <a:spLocks noGrp="1"/>
          </p:cNvSpPr>
          <p:nvPr>
            <p:ph type="subTitle" idx="7"/>
          </p:nvPr>
        </p:nvSpPr>
        <p:spPr>
          <a:xfrm>
            <a:off x="4034866" y="2681295"/>
            <a:ext cx="2457300" cy="487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IEEE 802.11b</a:t>
            </a:r>
            <a:endParaRPr/>
          </a:p>
        </p:txBody>
      </p:sp>
      <p:sp>
        <p:nvSpPr>
          <p:cNvPr id="698" name="Google Shape;698;p22"/>
          <p:cNvSpPr txBox="1">
            <a:spLocks noGrp="1"/>
          </p:cNvSpPr>
          <p:nvPr>
            <p:ph type="subTitle" idx="9"/>
          </p:nvPr>
        </p:nvSpPr>
        <p:spPr>
          <a:xfrm>
            <a:off x="785064" y="3905877"/>
            <a:ext cx="2617200" cy="476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Data formats</a:t>
            </a:r>
            <a:endParaRPr/>
          </a:p>
        </p:txBody>
      </p:sp>
      <p:sp>
        <p:nvSpPr>
          <p:cNvPr id="699" name="Google Shape;699;p22"/>
          <p:cNvSpPr txBox="1">
            <a:spLocks noGrp="1"/>
          </p:cNvSpPr>
          <p:nvPr>
            <p:ph type="subTitle" idx="13"/>
          </p:nvPr>
        </p:nvSpPr>
        <p:spPr>
          <a:xfrm>
            <a:off x="4034866" y="3874311"/>
            <a:ext cx="2457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CSV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000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Text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22"/>
          <p:cNvSpPr txBox="1">
            <a:spLocks noGrp="1"/>
          </p:cNvSpPr>
          <p:nvPr>
            <p:ph type="title" idx="15"/>
          </p:nvPr>
        </p:nvSpPr>
        <p:spPr>
          <a:xfrm>
            <a:off x="1695450" y="540000"/>
            <a:ext cx="57531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lang="en-US">
                <a:solidFill>
                  <a:srgbClr val="537485"/>
                </a:solidFill>
              </a:rPr>
              <a:t>Standards</a:t>
            </a:r>
            <a:endParaRPr/>
          </a:p>
        </p:txBody>
      </p:sp>
      <p:sp>
        <p:nvSpPr>
          <p:cNvPr id="701" name="Google Shape;701;p22"/>
          <p:cNvSpPr txBox="1"/>
          <p:nvPr/>
        </p:nvSpPr>
        <p:spPr>
          <a:xfrm>
            <a:off x="805800" y="2102100"/>
            <a:ext cx="2617200" cy="59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 Medium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Ubuntu Medium"/>
                <a:ea typeface="Ubuntu Medium"/>
                <a:cs typeface="Ubuntu Medium"/>
                <a:sym typeface="Ubuntu Medium"/>
              </a:rPr>
              <a:t>Hardware constraints</a:t>
            </a:r>
            <a:endParaRPr sz="1800" b="0" i="0" u="none" strike="noStrike" cap="none">
              <a:solidFill>
                <a:schemeClr val="dk1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702" name="Google Shape;702;p22"/>
          <p:cNvSpPr txBox="1"/>
          <p:nvPr/>
        </p:nvSpPr>
        <p:spPr>
          <a:xfrm>
            <a:off x="4023249" y="2112610"/>
            <a:ext cx="4885152" cy="487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 Medium"/>
              <a:buNone/>
            </a:pPr>
            <a:r>
              <a:rPr lang="en-US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Mobile RAM: Minimum of 1 GB, 2 GB is recommended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3" name="Google Shape;7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39630" y="0"/>
            <a:ext cx="1804370" cy="2013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6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6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6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23"/>
          <p:cNvSpPr txBox="1">
            <a:spLocks noGrp="1"/>
          </p:cNvSpPr>
          <p:nvPr>
            <p:ph type="title"/>
          </p:nvPr>
        </p:nvSpPr>
        <p:spPr>
          <a:xfrm>
            <a:off x="1695450" y="540000"/>
            <a:ext cx="57531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lang="en-US">
                <a:solidFill>
                  <a:srgbClr val="537485"/>
                </a:solidFill>
              </a:rPr>
              <a:t>Design Constraints</a:t>
            </a:r>
            <a:endParaRPr/>
          </a:p>
        </p:txBody>
      </p:sp>
      <p:sp>
        <p:nvSpPr>
          <p:cNvPr id="709" name="Google Shape;709;p23"/>
          <p:cNvSpPr/>
          <p:nvPr/>
        </p:nvSpPr>
        <p:spPr>
          <a:xfrm>
            <a:off x="7671096" y="649272"/>
            <a:ext cx="1723275" cy="773085"/>
          </a:xfrm>
          <a:prstGeom prst="rect">
            <a:avLst/>
          </a:prstGeom>
          <a:solidFill>
            <a:srgbClr val="FFFFF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0" name="Google Shape;710;p23"/>
          <p:cNvPicPr preferRelativeResize="0"/>
          <p:nvPr/>
        </p:nvPicPr>
        <p:blipFill rotWithShape="1">
          <a:blip r:embed="rId3">
            <a:alphaModFix/>
          </a:blip>
          <a:srcRect l="4876" t="-190" r="23070"/>
          <a:stretch/>
        </p:blipFill>
        <p:spPr>
          <a:xfrm>
            <a:off x="7130143" y="1524000"/>
            <a:ext cx="1608834" cy="1770720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23"/>
          <p:cNvSpPr txBox="1"/>
          <p:nvPr/>
        </p:nvSpPr>
        <p:spPr>
          <a:xfrm>
            <a:off x="2699025" y="1257741"/>
            <a:ext cx="3786614" cy="34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85972"/>
              </a:buClr>
              <a:buSzPts val="1600"/>
              <a:buFont typeface="Noto Sans Symbols"/>
              <a:buChar char="❖"/>
            </a:pPr>
            <a:r>
              <a:rPr lang="en-US" sz="1600" b="0" i="0" u="none" strike="noStrike" cap="none">
                <a:solidFill>
                  <a:srgbClr val="537485"/>
                </a:solidFill>
                <a:latin typeface="Ubuntu Medium"/>
                <a:ea typeface="Ubuntu Medium"/>
                <a:cs typeface="Ubuntu Medium"/>
                <a:sym typeface="Ubuntu Medium"/>
              </a:rPr>
              <a:t>Economic Constraint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85972"/>
              </a:buClr>
              <a:buSzPts val="1600"/>
              <a:buFont typeface="Noto Sans Symbols"/>
              <a:buChar char="❖"/>
            </a:pPr>
            <a:r>
              <a:rPr lang="en-US" sz="1600" b="0" i="0" u="none" strike="noStrike" cap="none">
                <a:solidFill>
                  <a:srgbClr val="537485"/>
                </a:solidFill>
                <a:latin typeface="Ubuntu Medium"/>
                <a:ea typeface="Ubuntu Medium"/>
                <a:cs typeface="Ubuntu Medium"/>
                <a:sym typeface="Ubuntu Medium"/>
              </a:rPr>
              <a:t>Health and Safety Constraint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85972"/>
              </a:buClr>
              <a:buSzPts val="1600"/>
              <a:buFont typeface="Noto Sans Symbols"/>
              <a:buChar char="❖"/>
            </a:pPr>
            <a:r>
              <a:rPr lang="en-US" sz="1600" b="0" i="0" u="none" strike="noStrike" cap="none">
                <a:solidFill>
                  <a:srgbClr val="537485"/>
                </a:solidFill>
                <a:latin typeface="Ubuntu Medium"/>
                <a:ea typeface="Ubuntu Medium"/>
                <a:cs typeface="Ubuntu Medium"/>
                <a:sym typeface="Ubuntu Medium"/>
              </a:rPr>
              <a:t>Social Constraint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85972"/>
              </a:buClr>
              <a:buSzPts val="1600"/>
              <a:buFont typeface="Noto Sans Symbols"/>
              <a:buChar char="❖"/>
            </a:pPr>
            <a:r>
              <a:rPr lang="en-US" sz="1600" b="0" i="0" u="none" strike="noStrike" cap="none">
                <a:solidFill>
                  <a:srgbClr val="537485"/>
                </a:solidFill>
                <a:latin typeface="Ubuntu Medium"/>
                <a:ea typeface="Ubuntu Medium"/>
                <a:cs typeface="Ubuntu Medium"/>
                <a:sym typeface="Ubuntu Medium"/>
              </a:rPr>
              <a:t>Ethical Constraint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85972"/>
              </a:buClr>
              <a:buSzPts val="1600"/>
              <a:buFont typeface="Noto Sans Symbols"/>
              <a:buChar char="❖"/>
            </a:pPr>
            <a:r>
              <a:rPr lang="en-US" sz="1600" b="0" i="0" u="none" strike="noStrike" cap="none">
                <a:solidFill>
                  <a:srgbClr val="537485"/>
                </a:solidFill>
                <a:latin typeface="Ubuntu Medium"/>
                <a:ea typeface="Ubuntu Medium"/>
                <a:cs typeface="Ubuntu Medium"/>
                <a:sym typeface="Ubuntu Medium"/>
              </a:rPr>
              <a:t>Manufacturability and Cost Analysis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85972"/>
              </a:buClr>
              <a:buSzPts val="1600"/>
              <a:buFont typeface="Noto Sans Symbols"/>
              <a:buChar char="❖"/>
            </a:pPr>
            <a:r>
              <a:rPr lang="en-US" sz="1600" b="0" i="0" u="none" strike="noStrike" cap="none">
                <a:solidFill>
                  <a:srgbClr val="537485"/>
                </a:solidFill>
                <a:latin typeface="Ubuntu Medium"/>
                <a:ea typeface="Ubuntu Medium"/>
                <a:cs typeface="Ubuntu Medium"/>
                <a:sym typeface="Ubuntu Medium"/>
              </a:rPr>
              <a:t>Sustainability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25"/>
          <p:cNvSpPr txBox="1">
            <a:spLocks noGrp="1"/>
          </p:cNvSpPr>
          <p:nvPr>
            <p:ph type="body" idx="1"/>
          </p:nvPr>
        </p:nvSpPr>
        <p:spPr>
          <a:xfrm>
            <a:off x="1180892" y="1058205"/>
            <a:ext cx="4464217" cy="9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>
                <a:solidFill>
                  <a:srgbClr val="537485"/>
                </a:solidFill>
                <a:latin typeface="Merriweather"/>
                <a:ea typeface="Merriweather"/>
                <a:cs typeface="Merriweather"/>
                <a:sym typeface="Merriweather"/>
              </a:rPr>
              <a:t>Future work</a:t>
            </a:r>
            <a:endParaRPr sz="2000" b="1">
              <a:solidFill>
                <a:srgbClr val="537485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17" name="Google Shape;717;p25"/>
          <p:cNvSpPr txBox="1">
            <a:spLocks noGrp="1"/>
          </p:cNvSpPr>
          <p:nvPr>
            <p:ph type="subTitle" idx="2"/>
          </p:nvPr>
        </p:nvSpPr>
        <p:spPr>
          <a:xfrm>
            <a:off x="1001972" y="1797823"/>
            <a:ext cx="4434609" cy="162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5972"/>
              </a:buClr>
              <a:buSzPts val="1800"/>
              <a:buFont typeface="Arial"/>
              <a:buChar char="•"/>
            </a:pPr>
            <a:r>
              <a:rPr lang="en-US" b="0">
                <a:solidFill>
                  <a:srgbClr val="285972"/>
                </a:solidFill>
                <a:latin typeface="Ubuntu Medium"/>
                <a:ea typeface="Ubuntu Medium"/>
                <a:cs typeface="Ubuntu Medium"/>
                <a:sym typeface="Ubuntu Medium"/>
              </a:rPr>
              <a:t>Increasing accuracy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5972"/>
              </a:buClr>
              <a:buSzPts val="1800"/>
              <a:buFont typeface="Arial"/>
              <a:buChar char="•"/>
            </a:pPr>
            <a:r>
              <a:rPr lang="en-US" b="0">
                <a:solidFill>
                  <a:srgbClr val="285972"/>
                </a:solidFill>
                <a:latin typeface="Ubuntu Medium"/>
                <a:ea typeface="Ubuntu Medium"/>
                <a:cs typeface="Ubuntu Medium"/>
                <a:sym typeface="Ubuntu Medium"/>
              </a:rPr>
              <a:t>Classification of mental disorders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5972"/>
              </a:buClr>
              <a:buSzPts val="1800"/>
              <a:buFont typeface="Arial"/>
              <a:buChar char="•"/>
            </a:pPr>
            <a:r>
              <a:rPr lang="en-US" b="0">
                <a:solidFill>
                  <a:srgbClr val="285972"/>
                </a:solidFill>
                <a:latin typeface="Ubuntu Medium"/>
                <a:ea typeface="Ubuntu Medium"/>
                <a:cs typeface="Ubuntu Medium"/>
                <a:sym typeface="Ubuntu Medium"/>
              </a:rPr>
              <a:t>Binding our model into android platform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5972"/>
              </a:buClr>
              <a:buSzPts val="1800"/>
              <a:buFont typeface="Arial"/>
              <a:buChar char="•"/>
            </a:pPr>
            <a:r>
              <a:rPr lang="en-US" b="0">
                <a:solidFill>
                  <a:srgbClr val="285972"/>
                </a:solidFill>
                <a:latin typeface="Ubuntu Medium"/>
                <a:ea typeface="Ubuntu Medium"/>
                <a:cs typeface="Ubuntu Medium"/>
                <a:sym typeface="Ubuntu Medium"/>
              </a:rPr>
              <a:t>Analyzing with Bangla Phonetics 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5972"/>
              </a:buClr>
              <a:buSzPts val="1800"/>
              <a:buNone/>
            </a:pPr>
            <a:endParaRPr b="0"/>
          </a:p>
        </p:txBody>
      </p:sp>
      <p:pic>
        <p:nvPicPr>
          <p:cNvPr id="718" name="Google Shape;71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3629" y="794657"/>
            <a:ext cx="3729245" cy="3897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7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7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7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7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7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26"/>
          <p:cNvSpPr txBox="1">
            <a:spLocks noGrp="1"/>
          </p:cNvSpPr>
          <p:nvPr>
            <p:ph type="body" idx="1"/>
          </p:nvPr>
        </p:nvSpPr>
        <p:spPr>
          <a:xfrm>
            <a:off x="1876796" y="818630"/>
            <a:ext cx="4464217" cy="9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>
                <a:solidFill>
                  <a:srgbClr val="537485"/>
                </a:solidFill>
                <a:latin typeface="Merriweather"/>
                <a:ea typeface="Merriweather"/>
                <a:cs typeface="Merriweather"/>
                <a:sym typeface="Merriweather"/>
              </a:rPr>
              <a:t>Conclusion</a:t>
            </a:r>
            <a:endParaRPr sz="2000" b="1">
              <a:solidFill>
                <a:srgbClr val="537485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24" name="Google Shape;724;p26"/>
          <p:cNvSpPr txBox="1">
            <a:spLocks noGrp="1"/>
          </p:cNvSpPr>
          <p:nvPr>
            <p:ph type="subTitle" idx="2"/>
          </p:nvPr>
        </p:nvSpPr>
        <p:spPr>
          <a:xfrm>
            <a:off x="1082695" y="1648136"/>
            <a:ext cx="3915135" cy="3136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5972"/>
              </a:buClr>
              <a:buSzPts val="1800"/>
              <a:buNone/>
            </a:pPr>
            <a:r>
              <a:rPr lang="en-US" b="0">
                <a:latin typeface="Ubuntu Medium"/>
                <a:ea typeface="Ubuntu Medium"/>
                <a:cs typeface="Ubuntu Medium"/>
                <a:sym typeface="Ubuntu Medium"/>
              </a:rPr>
              <a:t>Our system will benefit the society of Bangladesh and encourage the citizen to </a:t>
            </a:r>
            <a:endParaRPr/>
          </a:p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5972"/>
              </a:buClr>
              <a:buSzPts val="1800"/>
              <a:buNone/>
            </a:pPr>
            <a:r>
              <a:rPr lang="en-US" b="0">
                <a:latin typeface="Ubuntu Medium"/>
                <a:ea typeface="Ubuntu Medium"/>
                <a:cs typeface="Ubuntu Medium"/>
                <a:sym typeface="Ubuntu Medium"/>
              </a:rPr>
              <a:t>pay attention to their mental well being.</a:t>
            </a:r>
            <a:endParaRPr/>
          </a:p>
          <a:p>
            <a:pPr marL="4572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5972"/>
              </a:buClr>
              <a:buSzPts val="1800"/>
              <a:buFont typeface="Arial"/>
              <a:buNone/>
            </a:pPr>
            <a:endParaRPr b="0">
              <a:latin typeface="Ubuntu Medium"/>
              <a:ea typeface="Ubuntu Medium"/>
              <a:cs typeface="Ubuntu Medium"/>
              <a:sym typeface="Ubuntu Medium"/>
            </a:endParaRPr>
          </a:p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5972"/>
              </a:buClr>
              <a:buSzPts val="1800"/>
              <a:buNone/>
            </a:pPr>
            <a:r>
              <a:rPr lang="en-US" b="0">
                <a:latin typeface="Ubuntu Medium"/>
                <a:ea typeface="Ubuntu Medium"/>
                <a:cs typeface="Ubuntu Medium"/>
                <a:sym typeface="Ubuntu Medium"/>
              </a:rPr>
              <a:t>We are implementing this system in hope that is will reduce the rate of suicides </a:t>
            </a:r>
            <a:endParaRPr/>
          </a:p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5972"/>
              </a:buClr>
              <a:buSzPts val="1800"/>
              <a:buNone/>
            </a:pPr>
            <a:r>
              <a:rPr lang="en-US" b="0">
                <a:latin typeface="Ubuntu Medium"/>
                <a:ea typeface="Ubuntu Medium"/>
                <a:cs typeface="Ubuntu Medium"/>
                <a:sym typeface="Ubuntu Medium"/>
              </a:rPr>
              <a:t>and self-destruction in Bangladesh</a:t>
            </a:r>
            <a:endParaRPr/>
          </a:p>
        </p:txBody>
      </p:sp>
      <p:pic>
        <p:nvPicPr>
          <p:cNvPr id="725" name="Google Shape;72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225395" flipH="1">
            <a:off x="5401935" y="8787"/>
            <a:ext cx="374610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26"/>
          <p:cNvSpPr/>
          <p:nvPr/>
        </p:nvSpPr>
        <p:spPr>
          <a:xfrm>
            <a:off x="5617029" y="1648135"/>
            <a:ext cx="963617" cy="1193035"/>
          </a:xfrm>
          <a:prstGeom prst="ellipse">
            <a:avLst/>
          </a:prstGeom>
          <a:solidFill>
            <a:srgbClr val="F3F4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5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Hola</a:t>
            </a:r>
            <a:endParaRPr sz="2000" b="1" i="0" u="none" strike="noStrike" cap="none">
              <a:solidFill>
                <a:srgbClr val="FF5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7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7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7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75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7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Google Shape;73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5000" y="567850"/>
            <a:ext cx="5074025" cy="40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"/>
          <p:cNvSpPr/>
          <p:nvPr/>
        </p:nvSpPr>
        <p:spPr>
          <a:xfrm rot="2940077">
            <a:off x="846684" y="1208992"/>
            <a:ext cx="1362562" cy="1306716"/>
          </a:xfrm>
          <a:custGeom>
            <a:avLst/>
            <a:gdLst/>
            <a:ahLst/>
            <a:cxnLst/>
            <a:rect l="l" t="t" r="r" b="b"/>
            <a:pathLst>
              <a:path w="60094" h="57631" extrusionOk="0">
                <a:moveTo>
                  <a:pt x="36339" y="0"/>
                </a:moveTo>
                <a:cubicBezTo>
                  <a:pt x="34188" y="0"/>
                  <a:pt x="31775" y="978"/>
                  <a:pt x="28968" y="3690"/>
                </a:cubicBezTo>
                <a:cubicBezTo>
                  <a:pt x="22767" y="9678"/>
                  <a:pt x="7265" y="28158"/>
                  <a:pt x="3891" y="32140"/>
                </a:cubicBezTo>
                <a:cubicBezTo>
                  <a:pt x="518" y="36122"/>
                  <a:pt x="1" y="39587"/>
                  <a:pt x="4773" y="44329"/>
                </a:cubicBezTo>
                <a:cubicBezTo>
                  <a:pt x="9484" y="49101"/>
                  <a:pt x="13436" y="52171"/>
                  <a:pt x="16931" y="55180"/>
                </a:cubicBezTo>
                <a:cubicBezTo>
                  <a:pt x="18690" y="56678"/>
                  <a:pt x="20809" y="57631"/>
                  <a:pt x="23086" y="57631"/>
                </a:cubicBezTo>
                <a:cubicBezTo>
                  <a:pt x="25335" y="57631"/>
                  <a:pt x="27736" y="56701"/>
                  <a:pt x="30093" y="54450"/>
                </a:cubicBezTo>
                <a:cubicBezTo>
                  <a:pt x="34865" y="49891"/>
                  <a:pt x="49455" y="34146"/>
                  <a:pt x="53072" y="29891"/>
                </a:cubicBezTo>
                <a:cubicBezTo>
                  <a:pt x="56658" y="25635"/>
                  <a:pt x="60093" y="20559"/>
                  <a:pt x="56142" y="15301"/>
                </a:cubicBezTo>
                <a:cubicBezTo>
                  <a:pt x="52707" y="10863"/>
                  <a:pt x="47996" y="6486"/>
                  <a:pt x="43284" y="2991"/>
                </a:cubicBezTo>
                <a:cubicBezTo>
                  <a:pt x="41197" y="1454"/>
                  <a:pt x="38962" y="0"/>
                  <a:pt x="3633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4"/>
          <p:cNvSpPr/>
          <p:nvPr/>
        </p:nvSpPr>
        <p:spPr>
          <a:xfrm rot="2940077">
            <a:off x="841882" y="3489663"/>
            <a:ext cx="1362562" cy="1306716"/>
          </a:xfrm>
          <a:custGeom>
            <a:avLst/>
            <a:gdLst/>
            <a:ahLst/>
            <a:cxnLst/>
            <a:rect l="l" t="t" r="r" b="b"/>
            <a:pathLst>
              <a:path w="60094" h="57631" extrusionOk="0">
                <a:moveTo>
                  <a:pt x="36339" y="0"/>
                </a:moveTo>
                <a:cubicBezTo>
                  <a:pt x="34188" y="0"/>
                  <a:pt x="31775" y="978"/>
                  <a:pt x="28968" y="3690"/>
                </a:cubicBezTo>
                <a:cubicBezTo>
                  <a:pt x="22767" y="9678"/>
                  <a:pt x="7265" y="28158"/>
                  <a:pt x="3891" y="32140"/>
                </a:cubicBezTo>
                <a:cubicBezTo>
                  <a:pt x="518" y="36122"/>
                  <a:pt x="1" y="39587"/>
                  <a:pt x="4773" y="44329"/>
                </a:cubicBezTo>
                <a:cubicBezTo>
                  <a:pt x="9484" y="49101"/>
                  <a:pt x="13436" y="52171"/>
                  <a:pt x="16931" y="55180"/>
                </a:cubicBezTo>
                <a:cubicBezTo>
                  <a:pt x="18690" y="56678"/>
                  <a:pt x="20809" y="57631"/>
                  <a:pt x="23086" y="57631"/>
                </a:cubicBezTo>
                <a:cubicBezTo>
                  <a:pt x="25335" y="57631"/>
                  <a:pt x="27736" y="56701"/>
                  <a:pt x="30093" y="54450"/>
                </a:cubicBezTo>
                <a:cubicBezTo>
                  <a:pt x="34865" y="49891"/>
                  <a:pt x="49455" y="34146"/>
                  <a:pt x="53072" y="29891"/>
                </a:cubicBezTo>
                <a:cubicBezTo>
                  <a:pt x="56658" y="25635"/>
                  <a:pt x="60093" y="20559"/>
                  <a:pt x="56142" y="15301"/>
                </a:cubicBezTo>
                <a:cubicBezTo>
                  <a:pt x="52707" y="10863"/>
                  <a:pt x="47996" y="6486"/>
                  <a:pt x="43284" y="2991"/>
                </a:cubicBezTo>
                <a:cubicBezTo>
                  <a:pt x="41197" y="1454"/>
                  <a:pt x="38962" y="0"/>
                  <a:pt x="3633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4"/>
          <p:cNvSpPr/>
          <p:nvPr/>
        </p:nvSpPr>
        <p:spPr>
          <a:xfrm rot="2940077">
            <a:off x="846684" y="2366462"/>
            <a:ext cx="1362562" cy="1306716"/>
          </a:xfrm>
          <a:custGeom>
            <a:avLst/>
            <a:gdLst/>
            <a:ahLst/>
            <a:cxnLst/>
            <a:rect l="l" t="t" r="r" b="b"/>
            <a:pathLst>
              <a:path w="60094" h="57631" extrusionOk="0">
                <a:moveTo>
                  <a:pt x="36339" y="0"/>
                </a:moveTo>
                <a:cubicBezTo>
                  <a:pt x="34188" y="0"/>
                  <a:pt x="31775" y="978"/>
                  <a:pt x="28968" y="3690"/>
                </a:cubicBezTo>
                <a:cubicBezTo>
                  <a:pt x="22767" y="9678"/>
                  <a:pt x="7265" y="28158"/>
                  <a:pt x="3891" y="32140"/>
                </a:cubicBezTo>
                <a:cubicBezTo>
                  <a:pt x="518" y="36122"/>
                  <a:pt x="1" y="39587"/>
                  <a:pt x="4773" y="44329"/>
                </a:cubicBezTo>
                <a:cubicBezTo>
                  <a:pt x="9484" y="49101"/>
                  <a:pt x="13436" y="52171"/>
                  <a:pt x="16931" y="55180"/>
                </a:cubicBezTo>
                <a:cubicBezTo>
                  <a:pt x="18690" y="56678"/>
                  <a:pt x="20809" y="57631"/>
                  <a:pt x="23086" y="57631"/>
                </a:cubicBezTo>
                <a:cubicBezTo>
                  <a:pt x="25335" y="57631"/>
                  <a:pt x="27736" y="56701"/>
                  <a:pt x="30093" y="54450"/>
                </a:cubicBezTo>
                <a:cubicBezTo>
                  <a:pt x="34865" y="49891"/>
                  <a:pt x="49455" y="34146"/>
                  <a:pt x="53072" y="29891"/>
                </a:cubicBezTo>
                <a:cubicBezTo>
                  <a:pt x="56658" y="25635"/>
                  <a:pt x="60093" y="20559"/>
                  <a:pt x="56142" y="15301"/>
                </a:cubicBezTo>
                <a:cubicBezTo>
                  <a:pt x="52707" y="10863"/>
                  <a:pt x="47996" y="6486"/>
                  <a:pt x="43284" y="2991"/>
                </a:cubicBezTo>
                <a:cubicBezTo>
                  <a:pt x="41197" y="1454"/>
                  <a:pt x="38962" y="0"/>
                  <a:pt x="3633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4"/>
          <p:cNvSpPr txBox="1">
            <a:spLocks noGrp="1"/>
          </p:cNvSpPr>
          <p:nvPr>
            <p:ph type="title" idx="15"/>
          </p:nvPr>
        </p:nvSpPr>
        <p:spPr>
          <a:xfrm>
            <a:off x="1695450" y="540000"/>
            <a:ext cx="57531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rgbClr val="537485"/>
                </a:solidFill>
              </a:rPr>
              <a:t>PROBLEMS</a:t>
            </a:r>
            <a:endParaRPr>
              <a:solidFill>
                <a:srgbClr val="537485"/>
              </a:solidFill>
            </a:endParaRPr>
          </a:p>
        </p:txBody>
      </p:sp>
      <p:sp>
        <p:nvSpPr>
          <p:cNvPr id="191" name="Google Shape;191;p4"/>
          <p:cNvSpPr txBox="1">
            <a:spLocks noGrp="1"/>
          </p:cNvSpPr>
          <p:nvPr>
            <p:ph type="subTitle" idx="2"/>
          </p:nvPr>
        </p:nvSpPr>
        <p:spPr>
          <a:xfrm>
            <a:off x="2194350" y="1566830"/>
            <a:ext cx="5047278" cy="57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US" sz="1600"/>
              <a:t>Increasing mental disorders leading to suicide cases.</a:t>
            </a:r>
            <a:endParaRPr sz="1600"/>
          </a:p>
        </p:txBody>
      </p:sp>
      <p:sp>
        <p:nvSpPr>
          <p:cNvPr id="192" name="Google Shape;192;p4"/>
          <p:cNvSpPr txBox="1">
            <a:spLocks noGrp="1"/>
          </p:cNvSpPr>
          <p:nvPr>
            <p:ph type="title"/>
          </p:nvPr>
        </p:nvSpPr>
        <p:spPr>
          <a:xfrm>
            <a:off x="1016250" y="1561565"/>
            <a:ext cx="12543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rgbClr val="FF9448"/>
                </a:solidFill>
              </a:rPr>
              <a:t>01</a:t>
            </a:r>
            <a:endParaRPr>
              <a:solidFill>
                <a:srgbClr val="FF9448"/>
              </a:solidFill>
            </a:endParaRPr>
          </a:p>
        </p:txBody>
      </p:sp>
      <p:sp>
        <p:nvSpPr>
          <p:cNvPr id="193" name="Google Shape;193;p4"/>
          <p:cNvSpPr txBox="1">
            <a:spLocks noGrp="1"/>
          </p:cNvSpPr>
          <p:nvPr>
            <p:ph type="subTitle" idx="4"/>
          </p:nvPr>
        </p:nvSpPr>
        <p:spPr>
          <a:xfrm>
            <a:off x="2194350" y="2741025"/>
            <a:ext cx="6634340" cy="523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US" sz="1600"/>
              <a:t>Lack of cost effective applications to address mental health issues.</a:t>
            </a:r>
            <a:endParaRPr sz="1600"/>
          </a:p>
        </p:txBody>
      </p:sp>
      <p:sp>
        <p:nvSpPr>
          <p:cNvPr id="194" name="Google Shape;194;p4"/>
          <p:cNvSpPr txBox="1">
            <a:spLocks noGrp="1"/>
          </p:cNvSpPr>
          <p:nvPr>
            <p:ph type="title" idx="5"/>
          </p:nvPr>
        </p:nvSpPr>
        <p:spPr>
          <a:xfrm>
            <a:off x="1016250" y="2735760"/>
            <a:ext cx="12543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rgbClr val="C00000"/>
                </a:solidFill>
              </a:rPr>
              <a:t>02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195" name="Google Shape;195;p4"/>
          <p:cNvSpPr txBox="1">
            <a:spLocks noGrp="1"/>
          </p:cNvSpPr>
          <p:nvPr>
            <p:ph type="subTitle" idx="7"/>
          </p:nvPr>
        </p:nvSpPr>
        <p:spPr>
          <a:xfrm>
            <a:off x="2189547" y="3763421"/>
            <a:ext cx="6954453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/>
              <a:t>No efficient platform to analyze Bengali or Bengali-English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/>
              <a:t>mix language.</a:t>
            </a:r>
            <a:endParaRPr sz="1600"/>
          </a:p>
        </p:txBody>
      </p:sp>
      <p:sp>
        <p:nvSpPr>
          <p:cNvPr id="196" name="Google Shape;196;p4"/>
          <p:cNvSpPr txBox="1">
            <a:spLocks noGrp="1"/>
          </p:cNvSpPr>
          <p:nvPr>
            <p:ph type="title" idx="8"/>
          </p:nvPr>
        </p:nvSpPr>
        <p:spPr>
          <a:xfrm>
            <a:off x="1011448" y="3842236"/>
            <a:ext cx="12543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03</a:t>
            </a:r>
            <a:endParaRPr/>
          </a:p>
        </p:txBody>
      </p:sp>
      <p:grpSp>
        <p:nvGrpSpPr>
          <p:cNvPr id="197" name="Google Shape;197;p4"/>
          <p:cNvGrpSpPr/>
          <p:nvPr/>
        </p:nvGrpSpPr>
        <p:grpSpPr>
          <a:xfrm>
            <a:off x="6699784" y="931197"/>
            <a:ext cx="3439887" cy="1651689"/>
            <a:chOff x="4800600" y="1763549"/>
            <a:chExt cx="7339169" cy="3290020"/>
          </a:xfrm>
        </p:grpSpPr>
        <p:sp>
          <p:nvSpPr>
            <p:cNvPr id="198" name="Google Shape;198;p4"/>
            <p:cNvSpPr/>
            <p:nvPr/>
          </p:nvSpPr>
          <p:spPr>
            <a:xfrm>
              <a:off x="6684566" y="4388337"/>
              <a:ext cx="27198" cy="27198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0"/>
                  </a:moveTo>
                  <a:cubicBezTo>
                    <a:pt x="244" y="0"/>
                    <a:pt x="0" y="244"/>
                    <a:pt x="0" y="517"/>
                  </a:cubicBezTo>
                  <a:cubicBezTo>
                    <a:pt x="0" y="760"/>
                    <a:pt x="244" y="1004"/>
                    <a:pt x="517" y="1004"/>
                  </a:cubicBezTo>
                  <a:cubicBezTo>
                    <a:pt x="760" y="1004"/>
                    <a:pt x="1004" y="760"/>
                    <a:pt x="1004" y="517"/>
                  </a:cubicBezTo>
                  <a:cubicBezTo>
                    <a:pt x="1004" y="244"/>
                    <a:pt x="760" y="0"/>
                    <a:pt x="51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7673593" y="4804883"/>
              <a:ext cx="766620" cy="248686"/>
            </a:xfrm>
            <a:custGeom>
              <a:avLst/>
              <a:gdLst/>
              <a:ahLst/>
              <a:cxnLst/>
              <a:rect l="l" t="t" r="r" b="b"/>
              <a:pathLst>
                <a:path w="28299" h="9180" extrusionOk="0">
                  <a:moveTo>
                    <a:pt x="0" y="0"/>
                  </a:moveTo>
                  <a:lnTo>
                    <a:pt x="0" y="9180"/>
                  </a:lnTo>
                  <a:lnTo>
                    <a:pt x="28299" y="9180"/>
                  </a:lnTo>
                  <a:lnTo>
                    <a:pt x="282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7641463" y="4734880"/>
              <a:ext cx="825920" cy="70028"/>
            </a:xfrm>
            <a:custGeom>
              <a:avLst/>
              <a:gdLst/>
              <a:ahLst/>
              <a:cxnLst/>
              <a:rect l="l" t="t" r="r" b="b"/>
              <a:pathLst>
                <a:path w="30488" h="2585" extrusionOk="0">
                  <a:moveTo>
                    <a:pt x="1" y="1"/>
                  </a:moveTo>
                  <a:lnTo>
                    <a:pt x="1" y="2584"/>
                  </a:lnTo>
                  <a:lnTo>
                    <a:pt x="30488" y="2584"/>
                  </a:lnTo>
                  <a:lnTo>
                    <a:pt x="3048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8037556" y="4734880"/>
              <a:ext cx="429837" cy="318687"/>
            </a:xfrm>
            <a:custGeom>
              <a:avLst/>
              <a:gdLst/>
              <a:ahLst/>
              <a:cxnLst/>
              <a:rect l="l" t="t" r="r" b="b"/>
              <a:pathLst>
                <a:path w="15867" h="11764" extrusionOk="0">
                  <a:moveTo>
                    <a:pt x="0" y="1"/>
                  </a:moveTo>
                  <a:lnTo>
                    <a:pt x="0" y="2341"/>
                  </a:lnTo>
                  <a:lnTo>
                    <a:pt x="608" y="11764"/>
                  </a:lnTo>
                  <a:lnTo>
                    <a:pt x="14864" y="11764"/>
                  </a:lnTo>
                  <a:lnTo>
                    <a:pt x="14864" y="2584"/>
                  </a:lnTo>
                  <a:lnTo>
                    <a:pt x="15867" y="2584"/>
                  </a:lnTo>
                  <a:lnTo>
                    <a:pt x="1586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7781468" y="4845221"/>
              <a:ext cx="155632" cy="37086"/>
            </a:xfrm>
            <a:custGeom>
              <a:avLst/>
              <a:gdLst/>
              <a:ahLst/>
              <a:cxnLst/>
              <a:rect l="l" t="t" r="r" b="b"/>
              <a:pathLst>
                <a:path w="5745" h="1369" extrusionOk="0">
                  <a:moveTo>
                    <a:pt x="0" y="1"/>
                  </a:moveTo>
                  <a:lnTo>
                    <a:pt x="0" y="1368"/>
                  </a:lnTo>
                  <a:lnTo>
                    <a:pt x="5745" y="1368"/>
                  </a:lnTo>
                  <a:lnTo>
                    <a:pt x="574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7760879" y="4929202"/>
              <a:ext cx="200114" cy="79076"/>
            </a:xfrm>
            <a:custGeom>
              <a:avLst/>
              <a:gdLst/>
              <a:ahLst/>
              <a:cxnLst/>
              <a:rect l="l" t="t" r="r" b="b"/>
              <a:pathLst>
                <a:path w="7387" h="2919" extrusionOk="0">
                  <a:moveTo>
                    <a:pt x="0" y="1"/>
                  </a:moveTo>
                  <a:lnTo>
                    <a:pt x="0" y="2919"/>
                  </a:lnTo>
                  <a:lnTo>
                    <a:pt x="7386" y="2919"/>
                  </a:lnTo>
                  <a:lnTo>
                    <a:pt x="73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7744408" y="4487028"/>
              <a:ext cx="765807" cy="248713"/>
            </a:xfrm>
            <a:custGeom>
              <a:avLst/>
              <a:gdLst/>
              <a:ahLst/>
              <a:cxnLst/>
              <a:rect l="l" t="t" r="r" b="b"/>
              <a:pathLst>
                <a:path w="28269" h="9181" extrusionOk="0">
                  <a:moveTo>
                    <a:pt x="0" y="1"/>
                  </a:moveTo>
                  <a:lnTo>
                    <a:pt x="0" y="9180"/>
                  </a:lnTo>
                  <a:lnTo>
                    <a:pt x="28268" y="9180"/>
                  </a:lnTo>
                  <a:lnTo>
                    <a:pt x="282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7712278" y="4417026"/>
              <a:ext cx="825107" cy="70028"/>
            </a:xfrm>
            <a:custGeom>
              <a:avLst/>
              <a:gdLst/>
              <a:ahLst/>
              <a:cxnLst/>
              <a:rect l="l" t="t" r="r" b="b"/>
              <a:pathLst>
                <a:path w="30458" h="2585" extrusionOk="0">
                  <a:moveTo>
                    <a:pt x="1" y="1"/>
                  </a:moveTo>
                  <a:lnTo>
                    <a:pt x="1" y="2585"/>
                  </a:lnTo>
                  <a:lnTo>
                    <a:pt x="30457" y="2585"/>
                  </a:lnTo>
                  <a:lnTo>
                    <a:pt x="3045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8109183" y="4417026"/>
              <a:ext cx="428212" cy="318714"/>
            </a:xfrm>
            <a:custGeom>
              <a:avLst/>
              <a:gdLst/>
              <a:ahLst/>
              <a:cxnLst/>
              <a:rect l="l" t="t" r="r" b="b"/>
              <a:pathLst>
                <a:path w="15807" h="11765" extrusionOk="0">
                  <a:moveTo>
                    <a:pt x="1" y="1"/>
                  </a:moveTo>
                  <a:lnTo>
                    <a:pt x="1" y="2311"/>
                  </a:lnTo>
                  <a:lnTo>
                    <a:pt x="548" y="11764"/>
                  </a:lnTo>
                  <a:lnTo>
                    <a:pt x="14803" y="11764"/>
                  </a:lnTo>
                  <a:lnTo>
                    <a:pt x="14803" y="2585"/>
                  </a:lnTo>
                  <a:lnTo>
                    <a:pt x="15806" y="2585"/>
                  </a:lnTo>
                  <a:lnTo>
                    <a:pt x="1580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7851443" y="4526553"/>
              <a:ext cx="155659" cy="37086"/>
            </a:xfrm>
            <a:custGeom>
              <a:avLst/>
              <a:gdLst/>
              <a:ahLst/>
              <a:cxnLst/>
              <a:rect l="l" t="t" r="r" b="b"/>
              <a:pathLst>
                <a:path w="5746" h="1369" extrusionOk="0">
                  <a:moveTo>
                    <a:pt x="1" y="1"/>
                  </a:moveTo>
                  <a:lnTo>
                    <a:pt x="1" y="1368"/>
                  </a:lnTo>
                  <a:lnTo>
                    <a:pt x="5746" y="1368"/>
                  </a:lnTo>
                  <a:lnTo>
                    <a:pt x="574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7830854" y="4611374"/>
              <a:ext cx="200141" cy="79076"/>
            </a:xfrm>
            <a:custGeom>
              <a:avLst/>
              <a:gdLst/>
              <a:ahLst/>
              <a:cxnLst/>
              <a:rect l="l" t="t" r="r" b="b"/>
              <a:pathLst>
                <a:path w="7388" h="2919" extrusionOk="0">
                  <a:moveTo>
                    <a:pt x="1" y="0"/>
                  </a:moveTo>
                  <a:lnTo>
                    <a:pt x="1" y="2918"/>
                  </a:lnTo>
                  <a:lnTo>
                    <a:pt x="7387" y="2918"/>
                  </a:lnTo>
                  <a:lnTo>
                    <a:pt x="73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7751803" y="3306227"/>
              <a:ext cx="224007" cy="116948"/>
            </a:xfrm>
            <a:custGeom>
              <a:avLst/>
              <a:gdLst/>
              <a:ahLst/>
              <a:cxnLst/>
              <a:rect l="l" t="t" r="r" b="b"/>
              <a:pathLst>
                <a:path w="8269" h="4317" extrusionOk="0">
                  <a:moveTo>
                    <a:pt x="4135" y="0"/>
                  </a:moveTo>
                  <a:cubicBezTo>
                    <a:pt x="1855" y="0"/>
                    <a:pt x="1" y="1854"/>
                    <a:pt x="1" y="4134"/>
                  </a:cubicBezTo>
                  <a:lnTo>
                    <a:pt x="1" y="4316"/>
                  </a:lnTo>
                  <a:lnTo>
                    <a:pt x="8269" y="4316"/>
                  </a:lnTo>
                  <a:lnTo>
                    <a:pt x="8269" y="4134"/>
                  </a:lnTo>
                  <a:cubicBezTo>
                    <a:pt x="8269" y="1854"/>
                    <a:pt x="6414" y="0"/>
                    <a:pt x="413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7709813" y="2737512"/>
              <a:ext cx="158124" cy="572845"/>
            </a:xfrm>
            <a:custGeom>
              <a:avLst/>
              <a:gdLst/>
              <a:ahLst/>
              <a:cxnLst/>
              <a:rect l="l" t="t" r="r" b="b"/>
              <a:pathLst>
                <a:path w="5837" h="21146" extrusionOk="0">
                  <a:moveTo>
                    <a:pt x="201" y="1"/>
                  </a:moveTo>
                  <a:cubicBezTo>
                    <a:pt x="183" y="1"/>
                    <a:pt x="166" y="7"/>
                    <a:pt x="153" y="20"/>
                  </a:cubicBezTo>
                  <a:cubicBezTo>
                    <a:pt x="62" y="20"/>
                    <a:pt x="1" y="142"/>
                    <a:pt x="31" y="203"/>
                  </a:cubicBezTo>
                  <a:lnTo>
                    <a:pt x="5502" y="21024"/>
                  </a:lnTo>
                  <a:cubicBezTo>
                    <a:pt x="5502" y="21115"/>
                    <a:pt x="5563" y="21145"/>
                    <a:pt x="5654" y="21145"/>
                  </a:cubicBezTo>
                  <a:lnTo>
                    <a:pt x="5685" y="21145"/>
                  </a:lnTo>
                  <a:cubicBezTo>
                    <a:pt x="5776" y="21145"/>
                    <a:pt x="5837" y="21024"/>
                    <a:pt x="5806" y="20963"/>
                  </a:cubicBezTo>
                  <a:lnTo>
                    <a:pt x="335" y="142"/>
                  </a:lnTo>
                  <a:cubicBezTo>
                    <a:pt x="335" y="71"/>
                    <a:pt x="262" y="1"/>
                    <a:pt x="20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7670288" y="2751898"/>
              <a:ext cx="158964" cy="572439"/>
            </a:xfrm>
            <a:custGeom>
              <a:avLst/>
              <a:gdLst/>
              <a:ahLst/>
              <a:cxnLst/>
              <a:rect l="l" t="t" r="r" b="b"/>
              <a:pathLst>
                <a:path w="5868" h="21131" extrusionOk="0">
                  <a:moveTo>
                    <a:pt x="191" y="0"/>
                  </a:moveTo>
                  <a:cubicBezTo>
                    <a:pt x="178" y="0"/>
                    <a:pt x="165" y="2"/>
                    <a:pt x="153" y="6"/>
                  </a:cubicBezTo>
                  <a:cubicBezTo>
                    <a:pt x="92" y="6"/>
                    <a:pt x="1" y="128"/>
                    <a:pt x="62" y="188"/>
                  </a:cubicBezTo>
                  <a:lnTo>
                    <a:pt x="5502" y="21040"/>
                  </a:lnTo>
                  <a:cubicBezTo>
                    <a:pt x="5502" y="21101"/>
                    <a:pt x="5594" y="21131"/>
                    <a:pt x="5654" y="21131"/>
                  </a:cubicBezTo>
                  <a:cubicBezTo>
                    <a:pt x="5695" y="21131"/>
                    <a:pt x="5708" y="21118"/>
                    <a:pt x="5713" y="21118"/>
                  </a:cubicBezTo>
                  <a:cubicBezTo>
                    <a:pt x="5715" y="21118"/>
                    <a:pt x="5715" y="21121"/>
                    <a:pt x="5715" y="21131"/>
                  </a:cubicBezTo>
                  <a:cubicBezTo>
                    <a:pt x="5776" y="21131"/>
                    <a:pt x="5867" y="21040"/>
                    <a:pt x="5837" y="20949"/>
                  </a:cubicBezTo>
                  <a:lnTo>
                    <a:pt x="365" y="128"/>
                  </a:lnTo>
                  <a:cubicBezTo>
                    <a:pt x="365" y="75"/>
                    <a:pt x="275" y="0"/>
                    <a:pt x="1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7665357" y="2719118"/>
              <a:ext cx="56022" cy="56022"/>
            </a:xfrm>
            <a:custGeom>
              <a:avLst/>
              <a:gdLst/>
              <a:ahLst/>
              <a:cxnLst/>
              <a:rect l="l" t="t" r="r" b="b"/>
              <a:pathLst>
                <a:path w="2068" h="2068" extrusionOk="0">
                  <a:moveTo>
                    <a:pt x="1034" y="0"/>
                  </a:moveTo>
                  <a:cubicBezTo>
                    <a:pt x="456" y="0"/>
                    <a:pt x="0" y="456"/>
                    <a:pt x="0" y="1034"/>
                  </a:cubicBezTo>
                  <a:cubicBezTo>
                    <a:pt x="0" y="1611"/>
                    <a:pt x="456" y="2067"/>
                    <a:pt x="1034" y="2067"/>
                  </a:cubicBezTo>
                  <a:cubicBezTo>
                    <a:pt x="1581" y="2067"/>
                    <a:pt x="2067" y="1611"/>
                    <a:pt x="2067" y="1034"/>
                  </a:cubicBezTo>
                  <a:cubicBezTo>
                    <a:pt x="2067" y="456"/>
                    <a:pt x="1581" y="0"/>
                    <a:pt x="103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4800600" y="5044500"/>
              <a:ext cx="7339169" cy="6610"/>
            </a:xfrm>
            <a:custGeom>
              <a:avLst/>
              <a:gdLst/>
              <a:ahLst/>
              <a:cxnLst/>
              <a:rect l="l" t="t" r="r" b="b"/>
              <a:pathLst>
                <a:path w="270918" h="244" extrusionOk="0">
                  <a:moveTo>
                    <a:pt x="135444" y="0"/>
                  </a:moveTo>
                  <a:cubicBezTo>
                    <a:pt x="60640" y="0"/>
                    <a:pt x="1" y="31"/>
                    <a:pt x="1" y="122"/>
                  </a:cubicBezTo>
                  <a:cubicBezTo>
                    <a:pt x="1" y="183"/>
                    <a:pt x="60640" y="244"/>
                    <a:pt x="135444" y="244"/>
                  </a:cubicBezTo>
                  <a:cubicBezTo>
                    <a:pt x="210278" y="244"/>
                    <a:pt x="270918" y="152"/>
                    <a:pt x="270918" y="122"/>
                  </a:cubicBezTo>
                  <a:cubicBezTo>
                    <a:pt x="270918" y="92"/>
                    <a:pt x="210278" y="31"/>
                    <a:pt x="1354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6641821" y="3423160"/>
              <a:ext cx="2969716" cy="191083"/>
            </a:xfrm>
            <a:custGeom>
              <a:avLst/>
              <a:gdLst/>
              <a:ahLst/>
              <a:cxnLst/>
              <a:rect l="l" t="t" r="r" b="b"/>
              <a:pathLst>
                <a:path w="160612" h="7053" extrusionOk="0">
                  <a:moveTo>
                    <a:pt x="0" y="0"/>
                  </a:moveTo>
                  <a:lnTo>
                    <a:pt x="0" y="7052"/>
                  </a:lnTo>
                  <a:lnTo>
                    <a:pt x="160611" y="7052"/>
                  </a:lnTo>
                  <a:lnTo>
                    <a:pt x="160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6648400" y="3425615"/>
              <a:ext cx="914856" cy="140760"/>
            </a:xfrm>
            <a:custGeom>
              <a:avLst/>
              <a:gdLst/>
              <a:ahLst/>
              <a:cxnLst/>
              <a:rect l="l" t="t" r="r" b="b"/>
              <a:pathLst>
                <a:path w="33771" h="5196" extrusionOk="0">
                  <a:moveTo>
                    <a:pt x="33770" y="1"/>
                  </a:moveTo>
                  <a:lnTo>
                    <a:pt x="33770" y="1"/>
                  </a:lnTo>
                  <a:cubicBezTo>
                    <a:pt x="33740" y="1"/>
                    <a:pt x="33497" y="457"/>
                    <a:pt x="32706" y="882"/>
                  </a:cubicBezTo>
                  <a:cubicBezTo>
                    <a:pt x="32342" y="1095"/>
                    <a:pt x="31795" y="1277"/>
                    <a:pt x="31187" y="1368"/>
                  </a:cubicBezTo>
                  <a:cubicBezTo>
                    <a:pt x="30831" y="1440"/>
                    <a:pt x="30443" y="1469"/>
                    <a:pt x="30018" y="1469"/>
                  </a:cubicBezTo>
                  <a:cubicBezTo>
                    <a:pt x="29718" y="1469"/>
                    <a:pt x="29399" y="1454"/>
                    <a:pt x="29059" y="1429"/>
                  </a:cubicBezTo>
                  <a:cubicBezTo>
                    <a:pt x="28269" y="1429"/>
                    <a:pt x="27387" y="1277"/>
                    <a:pt x="26475" y="1125"/>
                  </a:cubicBezTo>
                  <a:cubicBezTo>
                    <a:pt x="25533" y="973"/>
                    <a:pt x="24560" y="791"/>
                    <a:pt x="23466" y="761"/>
                  </a:cubicBezTo>
                  <a:cubicBezTo>
                    <a:pt x="23309" y="754"/>
                    <a:pt x="23150" y="751"/>
                    <a:pt x="22991" y="751"/>
                  </a:cubicBezTo>
                  <a:cubicBezTo>
                    <a:pt x="20971" y="751"/>
                    <a:pt x="18832" y="1276"/>
                    <a:pt x="16718" y="2037"/>
                  </a:cubicBezTo>
                  <a:cubicBezTo>
                    <a:pt x="14439" y="2858"/>
                    <a:pt x="12281" y="3800"/>
                    <a:pt x="10244" y="4378"/>
                  </a:cubicBezTo>
                  <a:cubicBezTo>
                    <a:pt x="9241" y="4682"/>
                    <a:pt x="8238" y="4864"/>
                    <a:pt x="7326" y="4986"/>
                  </a:cubicBezTo>
                  <a:cubicBezTo>
                    <a:pt x="6870" y="5016"/>
                    <a:pt x="6429" y="5031"/>
                    <a:pt x="6000" y="5031"/>
                  </a:cubicBezTo>
                  <a:cubicBezTo>
                    <a:pt x="5571" y="5031"/>
                    <a:pt x="5153" y="5016"/>
                    <a:pt x="4742" y="4986"/>
                  </a:cubicBezTo>
                  <a:cubicBezTo>
                    <a:pt x="3162" y="4834"/>
                    <a:pt x="1946" y="4378"/>
                    <a:pt x="1186" y="3922"/>
                  </a:cubicBezTo>
                  <a:cubicBezTo>
                    <a:pt x="761" y="3679"/>
                    <a:pt x="487" y="3496"/>
                    <a:pt x="305" y="3344"/>
                  </a:cubicBezTo>
                  <a:cubicBezTo>
                    <a:pt x="183" y="3314"/>
                    <a:pt x="153" y="3223"/>
                    <a:pt x="92" y="3192"/>
                  </a:cubicBezTo>
                  <a:cubicBezTo>
                    <a:pt x="31" y="3162"/>
                    <a:pt x="1" y="3162"/>
                    <a:pt x="1" y="3162"/>
                  </a:cubicBezTo>
                  <a:lnTo>
                    <a:pt x="1" y="3162"/>
                  </a:lnTo>
                  <a:cubicBezTo>
                    <a:pt x="1" y="3162"/>
                    <a:pt x="335" y="3527"/>
                    <a:pt x="1095" y="3982"/>
                  </a:cubicBezTo>
                  <a:cubicBezTo>
                    <a:pt x="1855" y="4438"/>
                    <a:pt x="3101" y="4925"/>
                    <a:pt x="4712" y="5138"/>
                  </a:cubicBezTo>
                  <a:cubicBezTo>
                    <a:pt x="5146" y="5171"/>
                    <a:pt x="5607" y="5195"/>
                    <a:pt x="6090" y="5195"/>
                  </a:cubicBezTo>
                  <a:cubicBezTo>
                    <a:pt x="6488" y="5195"/>
                    <a:pt x="6901" y="5179"/>
                    <a:pt x="7326" y="5138"/>
                  </a:cubicBezTo>
                  <a:cubicBezTo>
                    <a:pt x="8268" y="5046"/>
                    <a:pt x="9271" y="4864"/>
                    <a:pt x="10305" y="4560"/>
                  </a:cubicBezTo>
                  <a:cubicBezTo>
                    <a:pt x="12341" y="3982"/>
                    <a:pt x="14499" y="3071"/>
                    <a:pt x="16779" y="2250"/>
                  </a:cubicBezTo>
                  <a:cubicBezTo>
                    <a:pt x="18943" y="1471"/>
                    <a:pt x="21162" y="938"/>
                    <a:pt x="23150" y="938"/>
                  </a:cubicBezTo>
                  <a:cubicBezTo>
                    <a:pt x="23256" y="938"/>
                    <a:pt x="23361" y="940"/>
                    <a:pt x="23466" y="943"/>
                  </a:cubicBezTo>
                  <a:cubicBezTo>
                    <a:pt x="24530" y="973"/>
                    <a:pt x="25533" y="1125"/>
                    <a:pt x="26445" y="1277"/>
                  </a:cubicBezTo>
                  <a:cubicBezTo>
                    <a:pt x="27387" y="1429"/>
                    <a:pt x="28269" y="1551"/>
                    <a:pt x="29059" y="1581"/>
                  </a:cubicBezTo>
                  <a:cubicBezTo>
                    <a:pt x="29849" y="1581"/>
                    <a:pt x="30579" y="1581"/>
                    <a:pt x="31217" y="1490"/>
                  </a:cubicBezTo>
                  <a:cubicBezTo>
                    <a:pt x="31886" y="1368"/>
                    <a:pt x="32402" y="1186"/>
                    <a:pt x="32798" y="943"/>
                  </a:cubicBezTo>
                  <a:cubicBezTo>
                    <a:pt x="33162" y="730"/>
                    <a:pt x="33436" y="487"/>
                    <a:pt x="33588" y="305"/>
                  </a:cubicBezTo>
                  <a:cubicBezTo>
                    <a:pt x="33649" y="183"/>
                    <a:pt x="33709" y="122"/>
                    <a:pt x="33740" y="61"/>
                  </a:cubicBezTo>
                  <a:cubicBezTo>
                    <a:pt x="33770" y="31"/>
                    <a:pt x="33770" y="1"/>
                    <a:pt x="337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6689578" y="3428920"/>
              <a:ext cx="398548" cy="76854"/>
            </a:xfrm>
            <a:custGeom>
              <a:avLst/>
              <a:gdLst/>
              <a:ahLst/>
              <a:cxnLst/>
              <a:rect l="l" t="t" r="r" b="b"/>
              <a:pathLst>
                <a:path w="14712" h="2837" extrusionOk="0">
                  <a:moveTo>
                    <a:pt x="14712" y="0"/>
                  </a:moveTo>
                  <a:cubicBezTo>
                    <a:pt x="14682" y="0"/>
                    <a:pt x="14469" y="91"/>
                    <a:pt x="14195" y="395"/>
                  </a:cubicBezTo>
                  <a:cubicBezTo>
                    <a:pt x="14560" y="152"/>
                    <a:pt x="14712" y="0"/>
                    <a:pt x="14712" y="0"/>
                  </a:cubicBezTo>
                  <a:close/>
                  <a:moveTo>
                    <a:pt x="0" y="31"/>
                  </a:moveTo>
                  <a:cubicBezTo>
                    <a:pt x="0" y="31"/>
                    <a:pt x="0" y="61"/>
                    <a:pt x="31" y="183"/>
                  </a:cubicBezTo>
                  <a:cubicBezTo>
                    <a:pt x="61" y="304"/>
                    <a:pt x="152" y="395"/>
                    <a:pt x="274" y="608"/>
                  </a:cubicBezTo>
                  <a:cubicBezTo>
                    <a:pt x="487" y="943"/>
                    <a:pt x="973" y="1368"/>
                    <a:pt x="1642" y="1702"/>
                  </a:cubicBezTo>
                  <a:cubicBezTo>
                    <a:pt x="2828" y="2296"/>
                    <a:pt x="4646" y="2837"/>
                    <a:pt x="6727" y="2837"/>
                  </a:cubicBezTo>
                  <a:cubicBezTo>
                    <a:pt x="6884" y="2837"/>
                    <a:pt x="7044" y="2833"/>
                    <a:pt x="7204" y="2827"/>
                  </a:cubicBezTo>
                  <a:cubicBezTo>
                    <a:pt x="8329" y="2797"/>
                    <a:pt x="9393" y="2614"/>
                    <a:pt x="10335" y="2341"/>
                  </a:cubicBezTo>
                  <a:cubicBezTo>
                    <a:pt x="11277" y="2067"/>
                    <a:pt x="12068" y="1702"/>
                    <a:pt x="12736" y="1368"/>
                  </a:cubicBezTo>
                  <a:cubicBezTo>
                    <a:pt x="13375" y="1003"/>
                    <a:pt x="13861" y="669"/>
                    <a:pt x="14195" y="395"/>
                  </a:cubicBezTo>
                  <a:lnTo>
                    <a:pt x="14195" y="395"/>
                  </a:lnTo>
                  <a:cubicBezTo>
                    <a:pt x="13861" y="639"/>
                    <a:pt x="13375" y="943"/>
                    <a:pt x="12736" y="1277"/>
                  </a:cubicBezTo>
                  <a:cubicBezTo>
                    <a:pt x="12037" y="1581"/>
                    <a:pt x="11247" y="1915"/>
                    <a:pt x="10335" y="2189"/>
                  </a:cubicBezTo>
                  <a:cubicBezTo>
                    <a:pt x="9423" y="2432"/>
                    <a:pt x="8359" y="2614"/>
                    <a:pt x="7265" y="2645"/>
                  </a:cubicBezTo>
                  <a:cubicBezTo>
                    <a:pt x="7061" y="2656"/>
                    <a:pt x="6858" y="2661"/>
                    <a:pt x="6659" y="2661"/>
                  </a:cubicBezTo>
                  <a:cubicBezTo>
                    <a:pt x="4662" y="2661"/>
                    <a:pt x="2918" y="2133"/>
                    <a:pt x="1703" y="1581"/>
                  </a:cubicBezTo>
                  <a:cubicBezTo>
                    <a:pt x="1034" y="1277"/>
                    <a:pt x="578" y="912"/>
                    <a:pt x="335" y="547"/>
                  </a:cubicBezTo>
                  <a:cubicBezTo>
                    <a:pt x="61" y="243"/>
                    <a:pt x="31" y="31"/>
                    <a:pt x="0" y="3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7764157" y="3466739"/>
              <a:ext cx="550902" cy="137590"/>
            </a:xfrm>
            <a:custGeom>
              <a:avLst/>
              <a:gdLst/>
              <a:ahLst/>
              <a:cxnLst/>
              <a:rect l="l" t="t" r="r" b="b"/>
              <a:pathLst>
                <a:path w="20336" h="5079" extrusionOk="0">
                  <a:moveTo>
                    <a:pt x="12652" y="0"/>
                  </a:moveTo>
                  <a:cubicBezTo>
                    <a:pt x="10123" y="0"/>
                    <a:pt x="7840" y="554"/>
                    <a:pt x="6050" y="1249"/>
                  </a:cubicBezTo>
                  <a:cubicBezTo>
                    <a:pt x="3952" y="2100"/>
                    <a:pt x="2432" y="3072"/>
                    <a:pt x="1460" y="3832"/>
                  </a:cubicBezTo>
                  <a:cubicBezTo>
                    <a:pt x="943" y="4227"/>
                    <a:pt x="578" y="4531"/>
                    <a:pt x="335" y="4744"/>
                  </a:cubicBezTo>
                  <a:lnTo>
                    <a:pt x="92" y="5018"/>
                  </a:lnTo>
                  <a:lnTo>
                    <a:pt x="40" y="5052"/>
                  </a:lnTo>
                  <a:lnTo>
                    <a:pt x="40" y="5052"/>
                  </a:lnTo>
                  <a:cubicBezTo>
                    <a:pt x="59" y="5042"/>
                    <a:pt x="86" y="5030"/>
                    <a:pt x="122" y="5018"/>
                  </a:cubicBezTo>
                  <a:cubicBezTo>
                    <a:pt x="153" y="4987"/>
                    <a:pt x="274" y="4896"/>
                    <a:pt x="396" y="4775"/>
                  </a:cubicBezTo>
                  <a:cubicBezTo>
                    <a:pt x="609" y="4562"/>
                    <a:pt x="1004" y="4258"/>
                    <a:pt x="1490" y="3863"/>
                  </a:cubicBezTo>
                  <a:cubicBezTo>
                    <a:pt x="2463" y="3103"/>
                    <a:pt x="4043" y="2161"/>
                    <a:pt x="6080" y="1370"/>
                  </a:cubicBezTo>
                  <a:cubicBezTo>
                    <a:pt x="7914" y="669"/>
                    <a:pt x="10178" y="159"/>
                    <a:pt x="12703" y="159"/>
                  </a:cubicBezTo>
                  <a:cubicBezTo>
                    <a:pt x="13024" y="159"/>
                    <a:pt x="13350" y="168"/>
                    <a:pt x="13679" y="185"/>
                  </a:cubicBezTo>
                  <a:cubicBezTo>
                    <a:pt x="15138" y="276"/>
                    <a:pt x="16658" y="519"/>
                    <a:pt x="18117" y="1097"/>
                  </a:cubicBezTo>
                  <a:cubicBezTo>
                    <a:pt x="18512" y="1249"/>
                    <a:pt x="18846" y="1401"/>
                    <a:pt x="19181" y="1644"/>
                  </a:cubicBezTo>
                  <a:cubicBezTo>
                    <a:pt x="19484" y="1826"/>
                    <a:pt x="19849" y="2130"/>
                    <a:pt x="19940" y="2464"/>
                  </a:cubicBezTo>
                  <a:cubicBezTo>
                    <a:pt x="20092" y="2799"/>
                    <a:pt x="20001" y="3224"/>
                    <a:pt x="19758" y="3528"/>
                  </a:cubicBezTo>
                  <a:cubicBezTo>
                    <a:pt x="19484" y="3863"/>
                    <a:pt x="19150" y="4106"/>
                    <a:pt x="18785" y="4258"/>
                  </a:cubicBezTo>
                  <a:cubicBezTo>
                    <a:pt x="18512" y="4319"/>
                    <a:pt x="18269" y="4440"/>
                    <a:pt x="18025" y="4471"/>
                  </a:cubicBezTo>
                  <a:cubicBezTo>
                    <a:pt x="17782" y="4562"/>
                    <a:pt x="17509" y="4592"/>
                    <a:pt x="17266" y="4623"/>
                  </a:cubicBezTo>
                  <a:cubicBezTo>
                    <a:pt x="16718" y="4714"/>
                    <a:pt x="16232" y="4775"/>
                    <a:pt x="15685" y="4775"/>
                  </a:cubicBezTo>
                  <a:cubicBezTo>
                    <a:pt x="15471" y="4788"/>
                    <a:pt x="15255" y="4794"/>
                    <a:pt x="15038" y="4794"/>
                  </a:cubicBezTo>
                  <a:cubicBezTo>
                    <a:pt x="14242" y="4794"/>
                    <a:pt x="13434" y="4712"/>
                    <a:pt x="12645" y="4592"/>
                  </a:cubicBezTo>
                  <a:cubicBezTo>
                    <a:pt x="11673" y="4440"/>
                    <a:pt x="10731" y="4227"/>
                    <a:pt x="9819" y="4015"/>
                  </a:cubicBezTo>
                  <a:cubicBezTo>
                    <a:pt x="9575" y="3984"/>
                    <a:pt x="9363" y="3923"/>
                    <a:pt x="9120" y="3863"/>
                  </a:cubicBezTo>
                  <a:cubicBezTo>
                    <a:pt x="8876" y="3802"/>
                    <a:pt x="8694" y="3771"/>
                    <a:pt x="8512" y="3650"/>
                  </a:cubicBezTo>
                  <a:cubicBezTo>
                    <a:pt x="8329" y="3528"/>
                    <a:pt x="8177" y="3376"/>
                    <a:pt x="8208" y="3194"/>
                  </a:cubicBezTo>
                  <a:cubicBezTo>
                    <a:pt x="8208" y="3012"/>
                    <a:pt x="8390" y="2860"/>
                    <a:pt x="8542" y="2738"/>
                  </a:cubicBezTo>
                  <a:cubicBezTo>
                    <a:pt x="9718" y="1869"/>
                    <a:pt x="11087" y="1516"/>
                    <a:pt x="12361" y="1516"/>
                  </a:cubicBezTo>
                  <a:cubicBezTo>
                    <a:pt x="12601" y="1516"/>
                    <a:pt x="12839" y="1528"/>
                    <a:pt x="13071" y="1553"/>
                  </a:cubicBezTo>
                  <a:cubicBezTo>
                    <a:pt x="14473" y="1702"/>
                    <a:pt x="15671" y="2261"/>
                    <a:pt x="16519" y="2885"/>
                  </a:cubicBezTo>
                  <a:lnTo>
                    <a:pt x="16519" y="2885"/>
                  </a:lnTo>
                  <a:cubicBezTo>
                    <a:pt x="15806" y="3270"/>
                    <a:pt x="15108" y="3373"/>
                    <a:pt x="14527" y="3373"/>
                  </a:cubicBezTo>
                  <a:cubicBezTo>
                    <a:pt x="14229" y="3373"/>
                    <a:pt x="13963" y="3346"/>
                    <a:pt x="13740" y="3316"/>
                  </a:cubicBezTo>
                  <a:cubicBezTo>
                    <a:pt x="13405" y="3255"/>
                    <a:pt x="13132" y="3164"/>
                    <a:pt x="12980" y="3103"/>
                  </a:cubicBezTo>
                  <a:cubicBezTo>
                    <a:pt x="12798" y="3072"/>
                    <a:pt x="12737" y="3042"/>
                    <a:pt x="12737" y="3042"/>
                  </a:cubicBezTo>
                  <a:lnTo>
                    <a:pt x="12737" y="3042"/>
                  </a:lnTo>
                  <a:cubicBezTo>
                    <a:pt x="12737" y="3042"/>
                    <a:pt x="13041" y="3255"/>
                    <a:pt x="13709" y="3376"/>
                  </a:cubicBezTo>
                  <a:cubicBezTo>
                    <a:pt x="13960" y="3420"/>
                    <a:pt x="14257" y="3456"/>
                    <a:pt x="14587" y="3456"/>
                  </a:cubicBezTo>
                  <a:cubicBezTo>
                    <a:pt x="15178" y="3456"/>
                    <a:pt x="15875" y="3341"/>
                    <a:pt x="16597" y="2951"/>
                  </a:cubicBezTo>
                  <a:lnTo>
                    <a:pt x="16688" y="2920"/>
                  </a:lnTo>
                  <a:lnTo>
                    <a:pt x="16597" y="2890"/>
                  </a:lnTo>
                  <a:cubicBezTo>
                    <a:pt x="16587" y="2881"/>
                    <a:pt x="16577" y="2873"/>
                    <a:pt x="16566" y="2864"/>
                  </a:cubicBezTo>
                  <a:lnTo>
                    <a:pt x="16566" y="2864"/>
                  </a:lnTo>
                  <a:lnTo>
                    <a:pt x="16566" y="2860"/>
                  </a:lnTo>
                  <a:cubicBezTo>
                    <a:pt x="16565" y="2860"/>
                    <a:pt x="16564" y="2861"/>
                    <a:pt x="16563" y="2862"/>
                  </a:cubicBezTo>
                  <a:lnTo>
                    <a:pt x="16563" y="2862"/>
                  </a:lnTo>
                  <a:cubicBezTo>
                    <a:pt x="15743" y="2176"/>
                    <a:pt x="14540" y="1642"/>
                    <a:pt x="13071" y="1492"/>
                  </a:cubicBezTo>
                  <a:cubicBezTo>
                    <a:pt x="12838" y="1468"/>
                    <a:pt x="12598" y="1455"/>
                    <a:pt x="12355" y="1455"/>
                  </a:cubicBezTo>
                  <a:cubicBezTo>
                    <a:pt x="11073" y="1455"/>
                    <a:pt x="9672" y="1804"/>
                    <a:pt x="8420" y="2647"/>
                  </a:cubicBezTo>
                  <a:cubicBezTo>
                    <a:pt x="8268" y="2768"/>
                    <a:pt x="8056" y="2951"/>
                    <a:pt x="8025" y="3224"/>
                  </a:cubicBezTo>
                  <a:cubicBezTo>
                    <a:pt x="8025" y="3376"/>
                    <a:pt x="8056" y="3498"/>
                    <a:pt x="8116" y="3620"/>
                  </a:cubicBezTo>
                  <a:cubicBezTo>
                    <a:pt x="8208" y="3680"/>
                    <a:pt x="8268" y="3771"/>
                    <a:pt x="8390" y="3832"/>
                  </a:cubicBezTo>
                  <a:cubicBezTo>
                    <a:pt x="8633" y="3954"/>
                    <a:pt x="8846" y="4015"/>
                    <a:pt x="9089" y="4075"/>
                  </a:cubicBezTo>
                  <a:cubicBezTo>
                    <a:pt x="9302" y="4106"/>
                    <a:pt x="9545" y="4167"/>
                    <a:pt x="9758" y="4227"/>
                  </a:cubicBezTo>
                  <a:cubicBezTo>
                    <a:pt x="10670" y="4440"/>
                    <a:pt x="11612" y="4623"/>
                    <a:pt x="12615" y="4775"/>
                  </a:cubicBezTo>
                  <a:cubicBezTo>
                    <a:pt x="13486" y="4911"/>
                    <a:pt x="14406" y="5022"/>
                    <a:pt x="15353" y="5022"/>
                  </a:cubicBezTo>
                  <a:cubicBezTo>
                    <a:pt x="15463" y="5022"/>
                    <a:pt x="15574" y="5021"/>
                    <a:pt x="15685" y="5018"/>
                  </a:cubicBezTo>
                  <a:cubicBezTo>
                    <a:pt x="16232" y="5018"/>
                    <a:pt x="16749" y="4927"/>
                    <a:pt x="17296" y="4866"/>
                  </a:cubicBezTo>
                  <a:cubicBezTo>
                    <a:pt x="17539" y="4835"/>
                    <a:pt x="17813" y="4775"/>
                    <a:pt x="18086" y="4714"/>
                  </a:cubicBezTo>
                  <a:cubicBezTo>
                    <a:pt x="18360" y="4623"/>
                    <a:pt x="18603" y="4562"/>
                    <a:pt x="18877" y="4440"/>
                  </a:cubicBezTo>
                  <a:cubicBezTo>
                    <a:pt x="19302" y="4288"/>
                    <a:pt x="19667" y="4015"/>
                    <a:pt x="19940" y="3680"/>
                  </a:cubicBezTo>
                  <a:cubicBezTo>
                    <a:pt x="20244" y="3346"/>
                    <a:pt x="20336" y="2860"/>
                    <a:pt x="20184" y="2434"/>
                  </a:cubicBezTo>
                  <a:cubicBezTo>
                    <a:pt x="20032" y="2009"/>
                    <a:pt x="19667" y="1705"/>
                    <a:pt x="19332" y="1492"/>
                  </a:cubicBezTo>
                  <a:cubicBezTo>
                    <a:pt x="18998" y="1249"/>
                    <a:pt x="18633" y="1097"/>
                    <a:pt x="18238" y="945"/>
                  </a:cubicBezTo>
                  <a:cubicBezTo>
                    <a:pt x="16718" y="367"/>
                    <a:pt x="15199" y="124"/>
                    <a:pt x="13709" y="33"/>
                  </a:cubicBezTo>
                  <a:cubicBezTo>
                    <a:pt x="13352" y="11"/>
                    <a:pt x="13000" y="0"/>
                    <a:pt x="12652" y="0"/>
                  </a:cubicBezTo>
                  <a:close/>
                  <a:moveTo>
                    <a:pt x="40" y="5052"/>
                  </a:moveTo>
                  <a:cubicBezTo>
                    <a:pt x="12" y="5068"/>
                    <a:pt x="1" y="5079"/>
                    <a:pt x="1" y="5079"/>
                  </a:cubicBezTo>
                  <a:lnTo>
                    <a:pt x="40" y="505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7537733" y="3426455"/>
              <a:ext cx="320312" cy="187761"/>
            </a:xfrm>
            <a:custGeom>
              <a:avLst/>
              <a:gdLst/>
              <a:ahLst/>
              <a:cxnLst/>
              <a:rect l="l" t="t" r="r" b="b"/>
              <a:pathLst>
                <a:path w="11824" h="6931" extrusionOk="0">
                  <a:moveTo>
                    <a:pt x="11824" y="0"/>
                  </a:moveTo>
                  <a:cubicBezTo>
                    <a:pt x="11824" y="0"/>
                    <a:pt x="11611" y="30"/>
                    <a:pt x="11307" y="182"/>
                  </a:cubicBezTo>
                  <a:cubicBezTo>
                    <a:pt x="11003" y="334"/>
                    <a:pt x="10547" y="547"/>
                    <a:pt x="10000" y="790"/>
                  </a:cubicBezTo>
                  <a:cubicBezTo>
                    <a:pt x="8845" y="1337"/>
                    <a:pt x="7295" y="2067"/>
                    <a:pt x="5623" y="2979"/>
                  </a:cubicBezTo>
                  <a:cubicBezTo>
                    <a:pt x="3951" y="3891"/>
                    <a:pt x="2492" y="4833"/>
                    <a:pt x="1520" y="5593"/>
                  </a:cubicBezTo>
                  <a:cubicBezTo>
                    <a:pt x="1033" y="5958"/>
                    <a:pt x="638" y="6322"/>
                    <a:pt x="365" y="6535"/>
                  </a:cubicBezTo>
                  <a:cubicBezTo>
                    <a:pt x="122" y="6778"/>
                    <a:pt x="0" y="6930"/>
                    <a:pt x="0" y="6930"/>
                  </a:cubicBezTo>
                  <a:cubicBezTo>
                    <a:pt x="0" y="6930"/>
                    <a:pt x="152" y="6809"/>
                    <a:pt x="426" y="6566"/>
                  </a:cubicBezTo>
                  <a:cubicBezTo>
                    <a:pt x="699" y="6383"/>
                    <a:pt x="1094" y="6079"/>
                    <a:pt x="1611" y="5714"/>
                  </a:cubicBezTo>
                  <a:cubicBezTo>
                    <a:pt x="2584" y="4985"/>
                    <a:pt x="4043" y="4043"/>
                    <a:pt x="5714" y="3131"/>
                  </a:cubicBezTo>
                  <a:cubicBezTo>
                    <a:pt x="7356" y="2219"/>
                    <a:pt x="8936" y="1489"/>
                    <a:pt x="10031" y="912"/>
                  </a:cubicBezTo>
                  <a:cubicBezTo>
                    <a:pt x="10547" y="638"/>
                    <a:pt x="11034" y="456"/>
                    <a:pt x="11368" y="274"/>
                  </a:cubicBezTo>
                  <a:cubicBezTo>
                    <a:pt x="11672" y="122"/>
                    <a:pt x="11824" y="0"/>
                    <a:pt x="118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7065055" y="3430573"/>
              <a:ext cx="677711" cy="181178"/>
            </a:xfrm>
            <a:custGeom>
              <a:avLst/>
              <a:gdLst/>
              <a:ahLst/>
              <a:cxnLst/>
              <a:rect l="l" t="t" r="r" b="b"/>
              <a:pathLst>
                <a:path w="25017" h="6688" extrusionOk="0">
                  <a:moveTo>
                    <a:pt x="23983" y="0"/>
                  </a:moveTo>
                  <a:cubicBezTo>
                    <a:pt x="23284" y="30"/>
                    <a:pt x="22342" y="243"/>
                    <a:pt x="21247" y="760"/>
                  </a:cubicBezTo>
                  <a:cubicBezTo>
                    <a:pt x="20153" y="1307"/>
                    <a:pt x="18998" y="2128"/>
                    <a:pt x="17722" y="3070"/>
                  </a:cubicBezTo>
                  <a:cubicBezTo>
                    <a:pt x="17053" y="3526"/>
                    <a:pt x="16384" y="3982"/>
                    <a:pt x="15624" y="4407"/>
                  </a:cubicBezTo>
                  <a:cubicBezTo>
                    <a:pt x="14864" y="4833"/>
                    <a:pt x="14013" y="5137"/>
                    <a:pt x="13162" y="5350"/>
                  </a:cubicBezTo>
                  <a:cubicBezTo>
                    <a:pt x="11399" y="5775"/>
                    <a:pt x="9667" y="5897"/>
                    <a:pt x="8056" y="5958"/>
                  </a:cubicBezTo>
                  <a:cubicBezTo>
                    <a:pt x="6475" y="6049"/>
                    <a:pt x="5047" y="6018"/>
                    <a:pt x="3831" y="6079"/>
                  </a:cubicBezTo>
                  <a:cubicBezTo>
                    <a:pt x="2676" y="6170"/>
                    <a:pt x="1673" y="6262"/>
                    <a:pt x="1034" y="6414"/>
                  </a:cubicBezTo>
                  <a:cubicBezTo>
                    <a:pt x="700" y="6505"/>
                    <a:pt x="426" y="6565"/>
                    <a:pt x="274" y="6626"/>
                  </a:cubicBezTo>
                  <a:cubicBezTo>
                    <a:pt x="92" y="6657"/>
                    <a:pt x="1" y="6687"/>
                    <a:pt x="1" y="6687"/>
                  </a:cubicBezTo>
                  <a:cubicBezTo>
                    <a:pt x="1" y="6687"/>
                    <a:pt x="92" y="6687"/>
                    <a:pt x="274" y="6657"/>
                  </a:cubicBezTo>
                  <a:cubicBezTo>
                    <a:pt x="457" y="6626"/>
                    <a:pt x="700" y="6565"/>
                    <a:pt x="1034" y="6505"/>
                  </a:cubicBezTo>
                  <a:cubicBezTo>
                    <a:pt x="1673" y="6383"/>
                    <a:pt x="2676" y="6262"/>
                    <a:pt x="3831" y="6231"/>
                  </a:cubicBezTo>
                  <a:cubicBezTo>
                    <a:pt x="5047" y="6170"/>
                    <a:pt x="6475" y="6201"/>
                    <a:pt x="8056" y="6170"/>
                  </a:cubicBezTo>
                  <a:cubicBezTo>
                    <a:pt x="9667" y="6110"/>
                    <a:pt x="11399" y="6018"/>
                    <a:pt x="13193" y="5562"/>
                  </a:cubicBezTo>
                  <a:cubicBezTo>
                    <a:pt x="14074" y="5319"/>
                    <a:pt x="14925" y="5015"/>
                    <a:pt x="15685" y="4590"/>
                  </a:cubicBezTo>
                  <a:cubicBezTo>
                    <a:pt x="16445" y="4195"/>
                    <a:pt x="17144" y="3678"/>
                    <a:pt x="17782" y="3222"/>
                  </a:cubicBezTo>
                  <a:cubicBezTo>
                    <a:pt x="19089" y="2310"/>
                    <a:pt x="20214" y="1459"/>
                    <a:pt x="21278" y="912"/>
                  </a:cubicBezTo>
                  <a:cubicBezTo>
                    <a:pt x="22342" y="395"/>
                    <a:pt x="23345" y="152"/>
                    <a:pt x="23983" y="122"/>
                  </a:cubicBezTo>
                  <a:cubicBezTo>
                    <a:pt x="24118" y="115"/>
                    <a:pt x="24242" y="113"/>
                    <a:pt x="24354" y="113"/>
                  </a:cubicBezTo>
                  <a:cubicBezTo>
                    <a:pt x="24659" y="113"/>
                    <a:pt x="24873" y="130"/>
                    <a:pt x="24965" y="130"/>
                  </a:cubicBezTo>
                  <a:cubicBezTo>
                    <a:pt x="24999" y="130"/>
                    <a:pt x="25017" y="128"/>
                    <a:pt x="25017" y="122"/>
                  </a:cubicBezTo>
                  <a:cubicBezTo>
                    <a:pt x="25017" y="122"/>
                    <a:pt x="24925" y="91"/>
                    <a:pt x="24743" y="30"/>
                  </a:cubicBezTo>
                  <a:cubicBezTo>
                    <a:pt x="24591" y="0"/>
                    <a:pt x="24317" y="0"/>
                    <a:pt x="239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4"/>
            <p:cNvSpPr/>
            <p:nvPr/>
          </p:nvSpPr>
          <p:spPr>
            <a:xfrm>
              <a:off x="7681828" y="1763549"/>
              <a:ext cx="190226" cy="177142"/>
            </a:xfrm>
            <a:custGeom>
              <a:avLst/>
              <a:gdLst/>
              <a:ahLst/>
              <a:cxnLst/>
              <a:rect l="l" t="t" r="r" b="b"/>
              <a:pathLst>
                <a:path w="7022" h="6539" extrusionOk="0">
                  <a:moveTo>
                    <a:pt x="3342" y="1"/>
                  </a:moveTo>
                  <a:cubicBezTo>
                    <a:pt x="2755" y="1"/>
                    <a:pt x="2175" y="148"/>
                    <a:pt x="1672" y="470"/>
                  </a:cubicBezTo>
                  <a:cubicBezTo>
                    <a:pt x="487" y="1230"/>
                    <a:pt x="0" y="2993"/>
                    <a:pt x="791" y="4118"/>
                  </a:cubicBezTo>
                  <a:lnTo>
                    <a:pt x="3830" y="6337"/>
                  </a:lnTo>
                  <a:cubicBezTo>
                    <a:pt x="4075" y="6477"/>
                    <a:pt x="4320" y="6539"/>
                    <a:pt x="4559" y="6539"/>
                  </a:cubicBezTo>
                  <a:cubicBezTo>
                    <a:pt x="5711" y="6539"/>
                    <a:pt x="6713" y="5111"/>
                    <a:pt x="6839" y="4331"/>
                  </a:cubicBezTo>
                  <a:cubicBezTo>
                    <a:pt x="7022" y="3054"/>
                    <a:pt x="6687" y="1565"/>
                    <a:pt x="5593" y="744"/>
                  </a:cubicBezTo>
                  <a:cubicBezTo>
                    <a:pt x="4946" y="272"/>
                    <a:pt x="4137" y="1"/>
                    <a:pt x="33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7401033" y="1854519"/>
              <a:ext cx="438912" cy="381265"/>
            </a:xfrm>
            <a:custGeom>
              <a:avLst/>
              <a:gdLst/>
              <a:ahLst/>
              <a:cxnLst/>
              <a:rect l="l" t="t" r="r" b="b"/>
              <a:pathLst>
                <a:path w="16202" h="14074" extrusionOk="0">
                  <a:moveTo>
                    <a:pt x="8633" y="0"/>
                  </a:moveTo>
                  <a:cubicBezTo>
                    <a:pt x="4957" y="0"/>
                    <a:pt x="0" y="3295"/>
                    <a:pt x="2766" y="8663"/>
                  </a:cubicBezTo>
                  <a:lnTo>
                    <a:pt x="13162" y="14073"/>
                  </a:lnTo>
                  <a:cubicBezTo>
                    <a:pt x="14317" y="13891"/>
                    <a:pt x="15077" y="12766"/>
                    <a:pt x="15441" y="11672"/>
                  </a:cubicBezTo>
                  <a:cubicBezTo>
                    <a:pt x="16201" y="9483"/>
                    <a:pt x="16140" y="6991"/>
                    <a:pt x="15441" y="4772"/>
                  </a:cubicBezTo>
                  <a:cubicBezTo>
                    <a:pt x="14773" y="2523"/>
                    <a:pt x="13253" y="912"/>
                    <a:pt x="9788" y="121"/>
                  </a:cubicBezTo>
                  <a:cubicBezTo>
                    <a:pt x="9426" y="40"/>
                    <a:pt x="9038" y="0"/>
                    <a:pt x="86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7473501" y="1914498"/>
              <a:ext cx="291515" cy="569188"/>
            </a:xfrm>
            <a:custGeom>
              <a:avLst/>
              <a:gdLst/>
              <a:ahLst/>
              <a:cxnLst/>
              <a:rect l="l" t="t" r="r" b="b"/>
              <a:pathLst>
                <a:path w="10761" h="21011" extrusionOk="0">
                  <a:moveTo>
                    <a:pt x="3052" y="0"/>
                  </a:moveTo>
                  <a:cubicBezTo>
                    <a:pt x="1161" y="0"/>
                    <a:pt x="59" y="2392"/>
                    <a:pt x="0" y="4321"/>
                  </a:cubicBezTo>
                  <a:cubicBezTo>
                    <a:pt x="0" y="6540"/>
                    <a:pt x="61" y="9184"/>
                    <a:pt x="395" y="10826"/>
                  </a:cubicBezTo>
                  <a:cubicBezTo>
                    <a:pt x="1064" y="14048"/>
                    <a:pt x="3617" y="14351"/>
                    <a:pt x="3617" y="14351"/>
                  </a:cubicBezTo>
                  <a:cubicBezTo>
                    <a:pt x="3617" y="14351"/>
                    <a:pt x="3617" y="14351"/>
                    <a:pt x="3617" y="14351"/>
                  </a:cubicBezTo>
                  <a:cubicBezTo>
                    <a:pt x="3620" y="14351"/>
                    <a:pt x="3711" y="15455"/>
                    <a:pt x="3891" y="18364"/>
                  </a:cubicBezTo>
                  <a:cubicBezTo>
                    <a:pt x="4038" y="20045"/>
                    <a:pt x="4157" y="21011"/>
                    <a:pt x="5970" y="21011"/>
                  </a:cubicBezTo>
                  <a:cubicBezTo>
                    <a:pt x="6025" y="21011"/>
                    <a:pt x="6082" y="21010"/>
                    <a:pt x="6140" y="21008"/>
                  </a:cubicBezTo>
                  <a:cubicBezTo>
                    <a:pt x="8116" y="20947"/>
                    <a:pt x="10760" y="19762"/>
                    <a:pt x="10699" y="17938"/>
                  </a:cubicBezTo>
                  <a:lnTo>
                    <a:pt x="10578" y="2315"/>
                  </a:lnTo>
                  <a:cubicBezTo>
                    <a:pt x="10547" y="1737"/>
                    <a:pt x="10092" y="1251"/>
                    <a:pt x="9484" y="1221"/>
                  </a:cubicBezTo>
                  <a:lnTo>
                    <a:pt x="3192" y="5"/>
                  </a:lnTo>
                  <a:cubicBezTo>
                    <a:pt x="3145" y="2"/>
                    <a:pt x="3098" y="0"/>
                    <a:pt x="30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7499833" y="2074360"/>
              <a:ext cx="22268" cy="22268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396" y="1"/>
                  </a:moveTo>
                  <a:cubicBezTo>
                    <a:pt x="183" y="1"/>
                    <a:pt x="1" y="183"/>
                    <a:pt x="1" y="396"/>
                  </a:cubicBezTo>
                  <a:cubicBezTo>
                    <a:pt x="1" y="639"/>
                    <a:pt x="183" y="821"/>
                    <a:pt x="396" y="821"/>
                  </a:cubicBezTo>
                  <a:cubicBezTo>
                    <a:pt x="639" y="821"/>
                    <a:pt x="821" y="639"/>
                    <a:pt x="821" y="396"/>
                  </a:cubicBezTo>
                  <a:cubicBezTo>
                    <a:pt x="821" y="183"/>
                    <a:pt x="639" y="1"/>
                    <a:pt x="3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7492437" y="2053771"/>
              <a:ext cx="46134" cy="14114"/>
            </a:xfrm>
            <a:custGeom>
              <a:avLst/>
              <a:gdLst/>
              <a:ahLst/>
              <a:cxnLst/>
              <a:rect l="l" t="t" r="r" b="b"/>
              <a:pathLst>
                <a:path w="1703" h="521" extrusionOk="0">
                  <a:moveTo>
                    <a:pt x="791" y="1"/>
                  </a:moveTo>
                  <a:cubicBezTo>
                    <a:pt x="517" y="1"/>
                    <a:pt x="274" y="92"/>
                    <a:pt x="152" y="213"/>
                  </a:cubicBezTo>
                  <a:cubicBezTo>
                    <a:pt x="61" y="396"/>
                    <a:pt x="0" y="517"/>
                    <a:pt x="31" y="517"/>
                  </a:cubicBezTo>
                  <a:cubicBezTo>
                    <a:pt x="33" y="519"/>
                    <a:pt x="36" y="520"/>
                    <a:pt x="41" y="520"/>
                  </a:cubicBezTo>
                  <a:cubicBezTo>
                    <a:pt x="110" y="520"/>
                    <a:pt x="452" y="333"/>
                    <a:pt x="821" y="305"/>
                  </a:cubicBezTo>
                  <a:cubicBezTo>
                    <a:pt x="873" y="298"/>
                    <a:pt x="923" y="295"/>
                    <a:pt x="972" y="295"/>
                  </a:cubicBezTo>
                  <a:cubicBezTo>
                    <a:pt x="1286" y="295"/>
                    <a:pt x="1537" y="416"/>
                    <a:pt x="1632" y="416"/>
                  </a:cubicBezTo>
                  <a:cubicBezTo>
                    <a:pt x="1654" y="416"/>
                    <a:pt x="1667" y="410"/>
                    <a:pt x="1672" y="396"/>
                  </a:cubicBezTo>
                  <a:cubicBezTo>
                    <a:pt x="1702" y="365"/>
                    <a:pt x="1642" y="305"/>
                    <a:pt x="1490" y="183"/>
                  </a:cubicBezTo>
                  <a:cubicBezTo>
                    <a:pt x="1338" y="61"/>
                    <a:pt x="1094" y="1"/>
                    <a:pt x="7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7615131" y="2067777"/>
              <a:ext cx="22241" cy="23081"/>
            </a:xfrm>
            <a:custGeom>
              <a:avLst/>
              <a:gdLst/>
              <a:ahLst/>
              <a:cxnLst/>
              <a:rect l="l" t="t" r="r" b="b"/>
              <a:pathLst>
                <a:path w="821" h="852" extrusionOk="0">
                  <a:moveTo>
                    <a:pt x="395" y="0"/>
                  </a:moveTo>
                  <a:cubicBezTo>
                    <a:pt x="183" y="31"/>
                    <a:pt x="0" y="244"/>
                    <a:pt x="0" y="426"/>
                  </a:cubicBezTo>
                  <a:cubicBezTo>
                    <a:pt x="0" y="639"/>
                    <a:pt x="183" y="851"/>
                    <a:pt x="395" y="851"/>
                  </a:cubicBezTo>
                  <a:cubicBezTo>
                    <a:pt x="639" y="851"/>
                    <a:pt x="821" y="639"/>
                    <a:pt x="821" y="426"/>
                  </a:cubicBezTo>
                  <a:cubicBezTo>
                    <a:pt x="821" y="183"/>
                    <a:pt x="639" y="0"/>
                    <a:pt x="3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4"/>
            <p:cNvSpPr/>
            <p:nvPr/>
          </p:nvSpPr>
          <p:spPr>
            <a:xfrm>
              <a:off x="7613478" y="2050493"/>
              <a:ext cx="45322" cy="14276"/>
            </a:xfrm>
            <a:custGeom>
              <a:avLst/>
              <a:gdLst/>
              <a:ahLst/>
              <a:cxnLst/>
              <a:rect l="l" t="t" r="r" b="b"/>
              <a:pathLst>
                <a:path w="1673" h="527" extrusionOk="0">
                  <a:moveTo>
                    <a:pt x="760" y="0"/>
                  </a:moveTo>
                  <a:cubicBezTo>
                    <a:pt x="517" y="0"/>
                    <a:pt x="244" y="122"/>
                    <a:pt x="122" y="213"/>
                  </a:cubicBezTo>
                  <a:cubicBezTo>
                    <a:pt x="61" y="365"/>
                    <a:pt x="0" y="486"/>
                    <a:pt x="0" y="517"/>
                  </a:cubicBezTo>
                  <a:cubicBezTo>
                    <a:pt x="7" y="523"/>
                    <a:pt x="17" y="526"/>
                    <a:pt x="30" y="526"/>
                  </a:cubicBezTo>
                  <a:cubicBezTo>
                    <a:pt x="136" y="526"/>
                    <a:pt x="443" y="331"/>
                    <a:pt x="821" y="304"/>
                  </a:cubicBezTo>
                  <a:cubicBezTo>
                    <a:pt x="852" y="302"/>
                    <a:pt x="882" y="301"/>
                    <a:pt x="911" y="301"/>
                  </a:cubicBezTo>
                  <a:cubicBezTo>
                    <a:pt x="1265" y="301"/>
                    <a:pt x="1532" y="437"/>
                    <a:pt x="1616" y="437"/>
                  </a:cubicBezTo>
                  <a:cubicBezTo>
                    <a:pt x="1629" y="437"/>
                    <a:pt x="1638" y="433"/>
                    <a:pt x="1642" y="426"/>
                  </a:cubicBezTo>
                  <a:cubicBezTo>
                    <a:pt x="1672" y="365"/>
                    <a:pt x="1611" y="304"/>
                    <a:pt x="1459" y="182"/>
                  </a:cubicBezTo>
                  <a:cubicBezTo>
                    <a:pt x="1307" y="61"/>
                    <a:pt x="1064" y="0"/>
                    <a:pt x="7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4"/>
            <p:cNvSpPr/>
            <p:nvPr/>
          </p:nvSpPr>
          <p:spPr>
            <a:xfrm>
              <a:off x="7541011" y="2052958"/>
              <a:ext cx="34621" cy="105082"/>
            </a:xfrm>
            <a:custGeom>
              <a:avLst/>
              <a:gdLst/>
              <a:ahLst/>
              <a:cxnLst/>
              <a:rect l="l" t="t" r="r" b="b"/>
              <a:pathLst>
                <a:path w="1278" h="3879" extrusionOk="0">
                  <a:moveTo>
                    <a:pt x="1216" y="0"/>
                  </a:moveTo>
                  <a:lnTo>
                    <a:pt x="1216" y="0"/>
                  </a:lnTo>
                  <a:cubicBezTo>
                    <a:pt x="1156" y="0"/>
                    <a:pt x="791" y="1003"/>
                    <a:pt x="365" y="2280"/>
                  </a:cubicBezTo>
                  <a:cubicBezTo>
                    <a:pt x="244" y="2614"/>
                    <a:pt x="183" y="2888"/>
                    <a:pt x="92" y="3192"/>
                  </a:cubicBezTo>
                  <a:cubicBezTo>
                    <a:pt x="61" y="3374"/>
                    <a:pt x="1" y="3526"/>
                    <a:pt x="61" y="3648"/>
                  </a:cubicBezTo>
                  <a:cubicBezTo>
                    <a:pt x="92" y="3739"/>
                    <a:pt x="183" y="3800"/>
                    <a:pt x="244" y="3800"/>
                  </a:cubicBezTo>
                  <a:lnTo>
                    <a:pt x="457" y="3800"/>
                  </a:lnTo>
                  <a:cubicBezTo>
                    <a:pt x="765" y="3857"/>
                    <a:pt x="988" y="3879"/>
                    <a:pt x="1109" y="3879"/>
                  </a:cubicBezTo>
                  <a:cubicBezTo>
                    <a:pt x="1180" y="3879"/>
                    <a:pt x="1216" y="3872"/>
                    <a:pt x="1216" y="3860"/>
                  </a:cubicBezTo>
                  <a:cubicBezTo>
                    <a:pt x="1216" y="3830"/>
                    <a:pt x="943" y="3769"/>
                    <a:pt x="457" y="3739"/>
                  </a:cubicBezTo>
                  <a:cubicBezTo>
                    <a:pt x="335" y="3739"/>
                    <a:pt x="213" y="3709"/>
                    <a:pt x="183" y="3617"/>
                  </a:cubicBezTo>
                  <a:cubicBezTo>
                    <a:pt x="153" y="3557"/>
                    <a:pt x="183" y="3405"/>
                    <a:pt x="244" y="3283"/>
                  </a:cubicBezTo>
                  <a:cubicBezTo>
                    <a:pt x="335" y="2979"/>
                    <a:pt x="457" y="2705"/>
                    <a:pt x="548" y="2371"/>
                  </a:cubicBezTo>
                  <a:cubicBezTo>
                    <a:pt x="973" y="1064"/>
                    <a:pt x="1277" y="61"/>
                    <a:pt x="12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7572301" y="2265403"/>
              <a:ext cx="117787" cy="58677"/>
            </a:xfrm>
            <a:custGeom>
              <a:avLst/>
              <a:gdLst/>
              <a:ahLst/>
              <a:cxnLst/>
              <a:rect l="l" t="t" r="r" b="b"/>
              <a:pathLst>
                <a:path w="4348" h="2166" extrusionOk="0">
                  <a:moveTo>
                    <a:pt x="4347" y="0"/>
                  </a:moveTo>
                  <a:lnTo>
                    <a:pt x="4347" y="0"/>
                  </a:lnTo>
                  <a:cubicBezTo>
                    <a:pt x="2383" y="1347"/>
                    <a:pt x="341" y="1399"/>
                    <a:pt x="39" y="1399"/>
                  </a:cubicBezTo>
                  <a:cubicBezTo>
                    <a:pt x="14" y="1399"/>
                    <a:pt x="1" y="1398"/>
                    <a:pt x="1" y="1398"/>
                  </a:cubicBezTo>
                  <a:lnTo>
                    <a:pt x="1" y="1398"/>
                  </a:lnTo>
                  <a:lnTo>
                    <a:pt x="92" y="2158"/>
                  </a:lnTo>
                  <a:cubicBezTo>
                    <a:pt x="197" y="2163"/>
                    <a:pt x="300" y="2166"/>
                    <a:pt x="401" y="2166"/>
                  </a:cubicBezTo>
                  <a:cubicBezTo>
                    <a:pt x="3464" y="2166"/>
                    <a:pt x="4347" y="1"/>
                    <a:pt x="4347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4"/>
            <p:cNvSpPr/>
            <p:nvPr/>
          </p:nvSpPr>
          <p:spPr>
            <a:xfrm>
              <a:off x="7579723" y="2178117"/>
              <a:ext cx="39551" cy="26982"/>
            </a:xfrm>
            <a:custGeom>
              <a:avLst/>
              <a:gdLst/>
              <a:ahLst/>
              <a:cxnLst/>
              <a:rect l="l" t="t" r="r" b="b"/>
              <a:pathLst>
                <a:path w="1460" h="996" extrusionOk="0">
                  <a:moveTo>
                    <a:pt x="760" y="0"/>
                  </a:moveTo>
                  <a:cubicBezTo>
                    <a:pt x="456" y="0"/>
                    <a:pt x="183" y="122"/>
                    <a:pt x="31" y="335"/>
                  </a:cubicBezTo>
                  <a:cubicBezTo>
                    <a:pt x="0" y="365"/>
                    <a:pt x="0" y="456"/>
                    <a:pt x="31" y="547"/>
                  </a:cubicBezTo>
                  <a:cubicBezTo>
                    <a:pt x="91" y="608"/>
                    <a:pt x="152" y="639"/>
                    <a:pt x="183" y="669"/>
                  </a:cubicBezTo>
                  <a:cubicBezTo>
                    <a:pt x="395" y="791"/>
                    <a:pt x="578" y="943"/>
                    <a:pt x="790" y="973"/>
                  </a:cubicBezTo>
                  <a:cubicBezTo>
                    <a:pt x="844" y="988"/>
                    <a:pt x="899" y="996"/>
                    <a:pt x="953" y="996"/>
                  </a:cubicBezTo>
                  <a:cubicBezTo>
                    <a:pt x="1117" y="996"/>
                    <a:pt x="1277" y="927"/>
                    <a:pt x="1368" y="791"/>
                  </a:cubicBezTo>
                  <a:cubicBezTo>
                    <a:pt x="1459" y="639"/>
                    <a:pt x="1398" y="426"/>
                    <a:pt x="1307" y="274"/>
                  </a:cubicBezTo>
                  <a:cubicBezTo>
                    <a:pt x="1186" y="122"/>
                    <a:pt x="942" y="0"/>
                    <a:pt x="76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7573953" y="2164951"/>
              <a:ext cx="38739" cy="37059"/>
            </a:xfrm>
            <a:custGeom>
              <a:avLst/>
              <a:gdLst/>
              <a:ahLst/>
              <a:cxnLst/>
              <a:rect l="l" t="t" r="r" b="b"/>
              <a:pathLst>
                <a:path w="1430" h="1368" extrusionOk="0">
                  <a:moveTo>
                    <a:pt x="1368" y="0"/>
                  </a:moveTo>
                  <a:cubicBezTo>
                    <a:pt x="1277" y="0"/>
                    <a:pt x="1307" y="486"/>
                    <a:pt x="912" y="851"/>
                  </a:cubicBezTo>
                  <a:cubicBezTo>
                    <a:pt x="487" y="1246"/>
                    <a:pt x="0" y="1216"/>
                    <a:pt x="0" y="1277"/>
                  </a:cubicBezTo>
                  <a:cubicBezTo>
                    <a:pt x="0" y="1307"/>
                    <a:pt x="122" y="1368"/>
                    <a:pt x="335" y="1368"/>
                  </a:cubicBezTo>
                  <a:cubicBezTo>
                    <a:pt x="578" y="1368"/>
                    <a:pt x="851" y="1277"/>
                    <a:pt x="1095" y="1064"/>
                  </a:cubicBezTo>
                  <a:cubicBezTo>
                    <a:pt x="1338" y="821"/>
                    <a:pt x="1429" y="517"/>
                    <a:pt x="1429" y="334"/>
                  </a:cubicBezTo>
                  <a:cubicBezTo>
                    <a:pt x="1429" y="91"/>
                    <a:pt x="1399" y="0"/>
                    <a:pt x="13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4"/>
            <p:cNvSpPr/>
            <p:nvPr/>
          </p:nvSpPr>
          <p:spPr>
            <a:xfrm>
              <a:off x="7606895" y="2033182"/>
              <a:ext cx="57648" cy="14656"/>
            </a:xfrm>
            <a:custGeom>
              <a:avLst/>
              <a:gdLst/>
              <a:ahLst/>
              <a:cxnLst/>
              <a:rect l="l" t="t" r="r" b="b"/>
              <a:pathLst>
                <a:path w="2128" h="541" extrusionOk="0">
                  <a:moveTo>
                    <a:pt x="1094" y="1"/>
                  </a:moveTo>
                  <a:cubicBezTo>
                    <a:pt x="791" y="1"/>
                    <a:pt x="487" y="31"/>
                    <a:pt x="304" y="153"/>
                  </a:cubicBezTo>
                  <a:cubicBezTo>
                    <a:pt x="91" y="214"/>
                    <a:pt x="0" y="335"/>
                    <a:pt x="31" y="365"/>
                  </a:cubicBezTo>
                  <a:cubicBezTo>
                    <a:pt x="46" y="426"/>
                    <a:pt x="167" y="434"/>
                    <a:pt x="354" y="434"/>
                  </a:cubicBezTo>
                  <a:cubicBezTo>
                    <a:pt x="416" y="434"/>
                    <a:pt x="485" y="433"/>
                    <a:pt x="560" y="433"/>
                  </a:cubicBezTo>
                  <a:cubicBezTo>
                    <a:pt x="709" y="433"/>
                    <a:pt x="882" y="436"/>
                    <a:pt x="1064" y="457"/>
                  </a:cubicBezTo>
                  <a:cubicBezTo>
                    <a:pt x="1415" y="477"/>
                    <a:pt x="1738" y="540"/>
                    <a:pt x="1919" y="540"/>
                  </a:cubicBezTo>
                  <a:cubicBezTo>
                    <a:pt x="2004" y="540"/>
                    <a:pt x="2057" y="526"/>
                    <a:pt x="2067" y="487"/>
                  </a:cubicBezTo>
                  <a:cubicBezTo>
                    <a:pt x="2128" y="457"/>
                    <a:pt x="2037" y="335"/>
                    <a:pt x="1854" y="214"/>
                  </a:cubicBezTo>
                  <a:cubicBezTo>
                    <a:pt x="1672" y="92"/>
                    <a:pt x="1398" y="1"/>
                    <a:pt x="10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7495715" y="2019203"/>
              <a:ext cx="42856" cy="14791"/>
            </a:xfrm>
            <a:custGeom>
              <a:avLst/>
              <a:gdLst/>
              <a:ahLst/>
              <a:cxnLst/>
              <a:rect l="l" t="t" r="r" b="b"/>
              <a:pathLst>
                <a:path w="1582" h="546" extrusionOk="0">
                  <a:moveTo>
                    <a:pt x="761" y="0"/>
                  </a:moveTo>
                  <a:cubicBezTo>
                    <a:pt x="487" y="61"/>
                    <a:pt x="244" y="122"/>
                    <a:pt x="153" y="243"/>
                  </a:cubicBezTo>
                  <a:cubicBezTo>
                    <a:pt x="31" y="365"/>
                    <a:pt x="1" y="426"/>
                    <a:pt x="31" y="517"/>
                  </a:cubicBezTo>
                  <a:cubicBezTo>
                    <a:pt x="45" y="538"/>
                    <a:pt x="72" y="546"/>
                    <a:pt x="110" y="546"/>
                  </a:cubicBezTo>
                  <a:cubicBezTo>
                    <a:pt x="237" y="546"/>
                    <a:pt x="487" y="456"/>
                    <a:pt x="791" y="456"/>
                  </a:cubicBezTo>
                  <a:cubicBezTo>
                    <a:pt x="850" y="451"/>
                    <a:pt x="907" y="449"/>
                    <a:pt x="961" y="449"/>
                  </a:cubicBezTo>
                  <a:cubicBezTo>
                    <a:pt x="1100" y="449"/>
                    <a:pt x="1225" y="461"/>
                    <a:pt x="1325" y="461"/>
                  </a:cubicBezTo>
                  <a:cubicBezTo>
                    <a:pt x="1432" y="461"/>
                    <a:pt x="1512" y="448"/>
                    <a:pt x="1551" y="395"/>
                  </a:cubicBezTo>
                  <a:cubicBezTo>
                    <a:pt x="1581" y="365"/>
                    <a:pt x="1521" y="243"/>
                    <a:pt x="1399" y="152"/>
                  </a:cubicBezTo>
                  <a:cubicBezTo>
                    <a:pt x="1247" y="91"/>
                    <a:pt x="1004" y="0"/>
                    <a:pt x="7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7496555" y="1894369"/>
              <a:ext cx="284933" cy="255323"/>
            </a:xfrm>
            <a:custGeom>
              <a:avLst/>
              <a:gdLst/>
              <a:ahLst/>
              <a:cxnLst/>
              <a:rect l="l" t="t" r="r" b="b"/>
              <a:pathLst>
                <a:path w="10518" h="9425" extrusionOk="0">
                  <a:moveTo>
                    <a:pt x="2732" y="1"/>
                  </a:moveTo>
                  <a:cubicBezTo>
                    <a:pt x="2488" y="1"/>
                    <a:pt x="2245" y="13"/>
                    <a:pt x="2006" y="49"/>
                  </a:cubicBezTo>
                  <a:cubicBezTo>
                    <a:pt x="1398" y="170"/>
                    <a:pt x="791" y="444"/>
                    <a:pt x="365" y="930"/>
                  </a:cubicBezTo>
                  <a:lnTo>
                    <a:pt x="183" y="930"/>
                  </a:lnTo>
                  <a:cubicBezTo>
                    <a:pt x="0" y="2085"/>
                    <a:pt x="517" y="3331"/>
                    <a:pt x="1520" y="3970"/>
                  </a:cubicBezTo>
                  <a:cubicBezTo>
                    <a:pt x="2098" y="4365"/>
                    <a:pt x="2736" y="4547"/>
                    <a:pt x="3374" y="4699"/>
                  </a:cubicBezTo>
                  <a:lnTo>
                    <a:pt x="4620" y="5034"/>
                  </a:lnTo>
                  <a:cubicBezTo>
                    <a:pt x="5532" y="5307"/>
                    <a:pt x="6505" y="5520"/>
                    <a:pt x="7447" y="5520"/>
                  </a:cubicBezTo>
                  <a:cubicBezTo>
                    <a:pt x="7417" y="6584"/>
                    <a:pt x="7265" y="7313"/>
                    <a:pt x="7873" y="8225"/>
                  </a:cubicBezTo>
                  <a:cubicBezTo>
                    <a:pt x="8316" y="8903"/>
                    <a:pt x="8916" y="9425"/>
                    <a:pt x="9692" y="9425"/>
                  </a:cubicBezTo>
                  <a:cubicBezTo>
                    <a:pt x="9820" y="9425"/>
                    <a:pt x="9953" y="9410"/>
                    <a:pt x="10092" y="9380"/>
                  </a:cubicBezTo>
                  <a:cubicBezTo>
                    <a:pt x="10487" y="6797"/>
                    <a:pt x="10517" y="5581"/>
                    <a:pt x="10487" y="2936"/>
                  </a:cubicBezTo>
                  <a:cubicBezTo>
                    <a:pt x="10487" y="2389"/>
                    <a:pt x="10456" y="1812"/>
                    <a:pt x="10152" y="1356"/>
                  </a:cubicBezTo>
                  <a:cubicBezTo>
                    <a:pt x="9636" y="596"/>
                    <a:pt x="8633" y="444"/>
                    <a:pt x="7721" y="353"/>
                  </a:cubicBezTo>
                  <a:cubicBezTo>
                    <a:pt x="6414" y="261"/>
                    <a:pt x="5167" y="170"/>
                    <a:pt x="3860" y="49"/>
                  </a:cubicBezTo>
                  <a:cubicBezTo>
                    <a:pt x="3491" y="30"/>
                    <a:pt x="3110" y="1"/>
                    <a:pt x="27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7519609" y="1888274"/>
              <a:ext cx="316222" cy="156878"/>
            </a:xfrm>
            <a:custGeom>
              <a:avLst/>
              <a:gdLst/>
              <a:ahLst/>
              <a:cxnLst/>
              <a:rect l="l" t="t" r="r" b="b"/>
              <a:pathLst>
                <a:path w="11673" h="5791" extrusionOk="0">
                  <a:moveTo>
                    <a:pt x="31" y="0"/>
                  </a:moveTo>
                  <a:lnTo>
                    <a:pt x="31" y="0"/>
                  </a:lnTo>
                  <a:cubicBezTo>
                    <a:pt x="31" y="0"/>
                    <a:pt x="0" y="243"/>
                    <a:pt x="61" y="578"/>
                  </a:cubicBezTo>
                  <a:cubicBezTo>
                    <a:pt x="91" y="730"/>
                    <a:pt x="183" y="973"/>
                    <a:pt x="304" y="1186"/>
                  </a:cubicBezTo>
                  <a:cubicBezTo>
                    <a:pt x="395" y="1429"/>
                    <a:pt x="578" y="1641"/>
                    <a:pt x="821" y="1885"/>
                  </a:cubicBezTo>
                  <a:cubicBezTo>
                    <a:pt x="1277" y="2341"/>
                    <a:pt x="1946" y="2736"/>
                    <a:pt x="2797" y="2948"/>
                  </a:cubicBezTo>
                  <a:cubicBezTo>
                    <a:pt x="3617" y="3131"/>
                    <a:pt x="4529" y="3131"/>
                    <a:pt x="5532" y="3131"/>
                  </a:cubicBezTo>
                  <a:cubicBezTo>
                    <a:pt x="6475" y="3131"/>
                    <a:pt x="7417" y="3161"/>
                    <a:pt x="8238" y="3435"/>
                  </a:cubicBezTo>
                  <a:cubicBezTo>
                    <a:pt x="8602" y="3556"/>
                    <a:pt x="8997" y="3739"/>
                    <a:pt x="9301" y="3921"/>
                  </a:cubicBezTo>
                  <a:cubicBezTo>
                    <a:pt x="9605" y="4134"/>
                    <a:pt x="9879" y="4347"/>
                    <a:pt x="10061" y="4620"/>
                  </a:cubicBezTo>
                  <a:cubicBezTo>
                    <a:pt x="10244" y="4894"/>
                    <a:pt x="10396" y="5107"/>
                    <a:pt x="10578" y="5289"/>
                  </a:cubicBezTo>
                  <a:cubicBezTo>
                    <a:pt x="10760" y="5502"/>
                    <a:pt x="10973" y="5593"/>
                    <a:pt x="11125" y="5684"/>
                  </a:cubicBezTo>
                  <a:cubicBezTo>
                    <a:pt x="11190" y="5695"/>
                    <a:pt x="11251" y="5706"/>
                    <a:pt x="11305" y="5715"/>
                  </a:cubicBezTo>
                  <a:lnTo>
                    <a:pt x="11305" y="5715"/>
                  </a:lnTo>
                  <a:cubicBezTo>
                    <a:pt x="11258" y="5700"/>
                    <a:pt x="11208" y="5680"/>
                    <a:pt x="11156" y="5654"/>
                  </a:cubicBezTo>
                  <a:cubicBezTo>
                    <a:pt x="11004" y="5563"/>
                    <a:pt x="10821" y="5441"/>
                    <a:pt x="10669" y="5259"/>
                  </a:cubicBezTo>
                  <a:cubicBezTo>
                    <a:pt x="10456" y="5076"/>
                    <a:pt x="10304" y="4833"/>
                    <a:pt x="10122" y="4559"/>
                  </a:cubicBezTo>
                  <a:cubicBezTo>
                    <a:pt x="9940" y="4316"/>
                    <a:pt x="9666" y="4073"/>
                    <a:pt x="9362" y="3860"/>
                  </a:cubicBezTo>
                  <a:cubicBezTo>
                    <a:pt x="9028" y="3617"/>
                    <a:pt x="8693" y="3435"/>
                    <a:pt x="8268" y="3313"/>
                  </a:cubicBezTo>
                  <a:cubicBezTo>
                    <a:pt x="7478" y="3040"/>
                    <a:pt x="6505" y="3009"/>
                    <a:pt x="5532" y="3009"/>
                  </a:cubicBezTo>
                  <a:cubicBezTo>
                    <a:pt x="4560" y="3009"/>
                    <a:pt x="3617" y="3009"/>
                    <a:pt x="2797" y="2827"/>
                  </a:cubicBezTo>
                  <a:cubicBezTo>
                    <a:pt x="1946" y="2675"/>
                    <a:pt x="1307" y="2280"/>
                    <a:pt x="851" y="1824"/>
                  </a:cubicBezTo>
                  <a:cubicBezTo>
                    <a:pt x="639" y="1611"/>
                    <a:pt x="426" y="1368"/>
                    <a:pt x="335" y="1155"/>
                  </a:cubicBezTo>
                  <a:cubicBezTo>
                    <a:pt x="213" y="912"/>
                    <a:pt x="122" y="730"/>
                    <a:pt x="91" y="547"/>
                  </a:cubicBezTo>
                  <a:cubicBezTo>
                    <a:pt x="31" y="213"/>
                    <a:pt x="31" y="0"/>
                    <a:pt x="31" y="0"/>
                  </a:cubicBezTo>
                  <a:close/>
                  <a:moveTo>
                    <a:pt x="11305" y="5715"/>
                  </a:moveTo>
                  <a:cubicBezTo>
                    <a:pt x="11408" y="5748"/>
                    <a:pt x="11494" y="5757"/>
                    <a:pt x="11557" y="5757"/>
                  </a:cubicBezTo>
                  <a:cubicBezTo>
                    <a:pt x="11630" y="5757"/>
                    <a:pt x="11672" y="5745"/>
                    <a:pt x="11672" y="5745"/>
                  </a:cubicBezTo>
                  <a:lnTo>
                    <a:pt x="11672" y="5745"/>
                  </a:lnTo>
                  <a:cubicBezTo>
                    <a:pt x="11672" y="5745"/>
                    <a:pt x="11672" y="5745"/>
                    <a:pt x="11672" y="5745"/>
                  </a:cubicBezTo>
                  <a:lnTo>
                    <a:pt x="11520" y="5745"/>
                  </a:lnTo>
                  <a:cubicBezTo>
                    <a:pt x="11481" y="5745"/>
                    <a:pt x="11404" y="5732"/>
                    <a:pt x="11305" y="5715"/>
                  </a:cubicBezTo>
                  <a:close/>
                  <a:moveTo>
                    <a:pt x="11672" y="5745"/>
                  </a:moveTo>
                  <a:lnTo>
                    <a:pt x="11672" y="5745"/>
                  </a:lnTo>
                  <a:cubicBezTo>
                    <a:pt x="11657" y="5775"/>
                    <a:pt x="11657" y="5790"/>
                    <a:pt x="11661" y="5790"/>
                  </a:cubicBezTo>
                  <a:cubicBezTo>
                    <a:pt x="11665" y="5790"/>
                    <a:pt x="11672" y="5775"/>
                    <a:pt x="11672" y="574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7532775" y="1884969"/>
              <a:ext cx="292355" cy="105434"/>
            </a:xfrm>
            <a:custGeom>
              <a:avLst/>
              <a:gdLst/>
              <a:ahLst/>
              <a:cxnLst/>
              <a:rect l="l" t="t" r="r" b="b"/>
              <a:pathLst>
                <a:path w="10792" h="3892" extrusionOk="0">
                  <a:moveTo>
                    <a:pt x="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31" y="183"/>
                    <a:pt x="92" y="244"/>
                    <a:pt x="183" y="396"/>
                  </a:cubicBezTo>
                  <a:cubicBezTo>
                    <a:pt x="365" y="669"/>
                    <a:pt x="669" y="1064"/>
                    <a:pt x="1125" y="1368"/>
                  </a:cubicBezTo>
                  <a:cubicBezTo>
                    <a:pt x="1581" y="1703"/>
                    <a:pt x="2220" y="1915"/>
                    <a:pt x="2949" y="2067"/>
                  </a:cubicBezTo>
                  <a:cubicBezTo>
                    <a:pt x="3435" y="2148"/>
                    <a:pt x="3962" y="2176"/>
                    <a:pt x="4512" y="2176"/>
                  </a:cubicBezTo>
                  <a:cubicBezTo>
                    <a:pt x="4786" y="2176"/>
                    <a:pt x="5067" y="2169"/>
                    <a:pt x="5350" y="2159"/>
                  </a:cubicBezTo>
                  <a:cubicBezTo>
                    <a:pt x="5849" y="2140"/>
                    <a:pt x="6359" y="2110"/>
                    <a:pt x="6846" y="2110"/>
                  </a:cubicBezTo>
                  <a:cubicBezTo>
                    <a:pt x="7160" y="2110"/>
                    <a:pt x="7465" y="2123"/>
                    <a:pt x="7752" y="2159"/>
                  </a:cubicBezTo>
                  <a:cubicBezTo>
                    <a:pt x="8451" y="2219"/>
                    <a:pt x="9119" y="2432"/>
                    <a:pt x="9606" y="2645"/>
                  </a:cubicBezTo>
                  <a:cubicBezTo>
                    <a:pt x="10092" y="2888"/>
                    <a:pt x="10487" y="3192"/>
                    <a:pt x="10578" y="3435"/>
                  </a:cubicBezTo>
                  <a:cubicBezTo>
                    <a:pt x="10700" y="3709"/>
                    <a:pt x="10639" y="3891"/>
                    <a:pt x="10670" y="3891"/>
                  </a:cubicBezTo>
                  <a:cubicBezTo>
                    <a:pt x="10670" y="3891"/>
                    <a:pt x="10670" y="3852"/>
                    <a:pt x="10716" y="3852"/>
                  </a:cubicBezTo>
                  <a:cubicBezTo>
                    <a:pt x="10728" y="3852"/>
                    <a:pt x="10742" y="3855"/>
                    <a:pt x="10761" y="3861"/>
                  </a:cubicBezTo>
                  <a:cubicBezTo>
                    <a:pt x="10791" y="3739"/>
                    <a:pt x="10791" y="3648"/>
                    <a:pt x="10700" y="3496"/>
                  </a:cubicBezTo>
                  <a:cubicBezTo>
                    <a:pt x="10578" y="3192"/>
                    <a:pt x="10214" y="2827"/>
                    <a:pt x="9727" y="2615"/>
                  </a:cubicBezTo>
                  <a:cubicBezTo>
                    <a:pt x="9211" y="2371"/>
                    <a:pt x="8542" y="2189"/>
                    <a:pt x="7812" y="2067"/>
                  </a:cubicBezTo>
                  <a:cubicBezTo>
                    <a:pt x="7504" y="2042"/>
                    <a:pt x="7179" y="2032"/>
                    <a:pt x="6843" y="2032"/>
                  </a:cubicBezTo>
                  <a:cubicBezTo>
                    <a:pt x="6384" y="2032"/>
                    <a:pt x="5902" y="2050"/>
                    <a:pt x="5411" y="2067"/>
                  </a:cubicBezTo>
                  <a:cubicBezTo>
                    <a:pt x="5059" y="2093"/>
                    <a:pt x="4711" y="2107"/>
                    <a:pt x="4376" y="2107"/>
                  </a:cubicBezTo>
                  <a:cubicBezTo>
                    <a:pt x="3901" y="2107"/>
                    <a:pt x="3450" y="2078"/>
                    <a:pt x="3040" y="2007"/>
                  </a:cubicBezTo>
                  <a:cubicBezTo>
                    <a:pt x="2311" y="1855"/>
                    <a:pt x="1672" y="1612"/>
                    <a:pt x="1216" y="1308"/>
                  </a:cubicBezTo>
                  <a:cubicBezTo>
                    <a:pt x="761" y="1004"/>
                    <a:pt x="457" y="669"/>
                    <a:pt x="244" y="396"/>
                  </a:cubicBezTo>
                  <a:cubicBezTo>
                    <a:pt x="61" y="15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7746873" y="1819924"/>
              <a:ext cx="116135" cy="74660"/>
            </a:xfrm>
            <a:custGeom>
              <a:avLst/>
              <a:gdLst/>
              <a:ahLst/>
              <a:cxnLst/>
              <a:rect l="l" t="t" r="r" b="b"/>
              <a:pathLst>
                <a:path w="4287" h="2756" extrusionOk="0">
                  <a:moveTo>
                    <a:pt x="4195" y="0"/>
                  </a:moveTo>
                  <a:cubicBezTo>
                    <a:pt x="4165" y="0"/>
                    <a:pt x="4286" y="335"/>
                    <a:pt x="4013" y="821"/>
                  </a:cubicBezTo>
                  <a:cubicBezTo>
                    <a:pt x="3800" y="1277"/>
                    <a:pt x="3283" y="1794"/>
                    <a:pt x="2645" y="2189"/>
                  </a:cubicBezTo>
                  <a:cubicBezTo>
                    <a:pt x="2341" y="2402"/>
                    <a:pt x="2007" y="2493"/>
                    <a:pt x="1672" y="2584"/>
                  </a:cubicBezTo>
                  <a:cubicBezTo>
                    <a:pt x="1368" y="2614"/>
                    <a:pt x="1064" y="2614"/>
                    <a:pt x="791" y="2614"/>
                  </a:cubicBezTo>
                  <a:cubicBezTo>
                    <a:pt x="402" y="2614"/>
                    <a:pt x="129" y="2536"/>
                    <a:pt x="36" y="2536"/>
                  </a:cubicBezTo>
                  <a:cubicBezTo>
                    <a:pt x="13" y="2536"/>
                    <a:pt x="1" y="2541"/>
                    <a:pt x="1" y="2554"/>
                  </a:cubicBezTo>
                  <a:cubicBezTo>
                    <a:pt x="1" y="2554"/>
                    <a:pt x="61" y="2584"/>
                    <a:pt x="213" y="2614"/>
                  </a:cubicBezTo>
                  <a:cubicBezTo>
                    <a:pt x="365" y="2645"/>
                    <a:pt x="548" y="2705"/>
                    <a:pt x="821" y="2736"/>
                  </a:cubicBezTo>
                  <a:cubicBezTo>
                    <a:pt x="935" y="2748"/>
                    <a:pt x="1053" y="2756"/>
                    <a:pt x="1177" y="2756"/>
                  </a:cubicBezTo>
                  <a:cubicBezTo>
                    <a:pt x="1352" y="2756"/>
                    <a:pt x="1537" y="2741"/>
                    <a:pt x="1733" y="2705"/>
                  </a:cubicBezTo>
                  <a:cubicBezTo>
                    <a:pt x="2067" y="2614"/>
                    <a:pt x="2432" y="2462"/>
                    <a:pt x="2767" y="2280"/>
                  </a:cubicBezTo>
                  <a:cubicBezTo>
                    <a:pt x="3405" y="1854"/>
                    <a:pt x="3952" y="1338"/>
                    <a:pt x="4134" y="821"/>
                  </a:cubicBezTo>
                  <a:cubicBezTo>
                    <a:pt x="4256" y="608"/>
                    <a:pt x="4256" y="365"/>
                    <a:pt x="4256" y="213"/>
                  </a:cubicBezTo>
                  <a:cubicBezTo>
                    <a:pt x="4256" y="61"/>
                    <a:pt x="4195" y="0"/>
                    <a:pt x="41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7730402" y="1780399"/>
              <a:ext cx="97199" cy="98012"/>
            </a:xfrm>
            <a:custGeom>
              <a:avLst/>
              <a:gdLst/>
              <a:ahLst/>
              <a:cxnLst/>
              <a:rect l="l" t="t" r="r" b="b"/>
              <a:pathLst>
                <a:path w="3588" h="3618" extrusionOk="0">
                  <a:moveTo>
                    <a:pt x="3587" y="0"/>
                  </a:moveTo>
                  <a:cubicBezTo>
                    <a:pt x="3587" y="0"/>
                    <a:pt x="3557" y="304"/>
                    <a:pt x="3405" y="730"/>
                  </a:cubicBezTo>
                  <a:cubicBezTo>
                    <a:pt x="3253" y="1186"/>
                    <a:pt x="2949" y="1824"/>
                    <a:pt x="2432" y="2371"/>
                  </a:cubicBezTo>
                  <a:cubicBezTo>
                    <a:pt x="1885" y="2949"/>
                    <a:pt x="1247" y="3253"/>
                    <a:pt x="791" y="3405"/>
                  </a:cubicBezTo>
                  <a:cubicBezTo>
                    <a:pt x="305" y="3587"/>
                    <a:pt x="1" y="3587"/>
                    <a:pt x="1" y="3617"/>
                  </a:cubicBezTo>
                  <a:lnTo>
                    <a:pt x="213" y="3617"/>
                  </a:lnTo>
                  <a:cubicBezTo>
                    <a:pt x="335" y="3617"/>
                    <a:pt x="548" y="3587"/>
                    <a:pt x="791" y="3496"/>
                  </a:cubicBezTo>
                  <a:cubicBezTo>
                    <a:pt x="1277" y="3405"/>
                    <a:pt x="1976" y="3101"/>
                    <a:pt x="2493" y="2523"/>
                  </a:cubicBezTo>
                  <a:cubicBezTo>
                    <a:pt x="3040" y="1946"/>
                    <a:pt x="3375" y="1307"/>
                    <a:pt x="3496" y="821"/>
                  </a:cubicBezTo>
                  <a:cubicBezTo>
                    <a:pt x="3557" y="578"/>
                    <a:pt x="3587" y="395"/>
                    <a:pt x="3587" y="243"/>
                  </a:cubicBezTo>
                  <a:lnTo>
                    <a:pt x="358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7499833" y="1917911"/>
              <a:ext cx="322804" cy="247874"/>
            </a:xfrm>
            <a:custGeom>
              <a:avLst/>
              <a:gdLst/>
              <a:ahLst/>
              <a:cxnLst/>
              <a:rect l="l" t="t" r="r" b="b"/>
              <a:pathLst>
                <a:path w="11916" h="9150" extrusionOk="0">
                  <a:moveTo>
                    <a:pt x="1" y="0"/>
                  </a:moveTo>
                  <a:lnTo>
                    <a:pt x="1" y="183"/>
                  </a:lnTo>
                  <a:cubicBezTo>
                    <a:pt x="1" y="304"/>
                    <a:pt x="31" y="456"/>
                    <a:pt x="62" y="669"/>
                  </a:cubicBezTo>
                  <a:cubicBezTo>
                    <a:pt x="153" y="1095"/>
                    <a:pt x="396" y="1703"/>
                    <a:pt x="913" y="2310"/>
                  </a:cubicBezTo>
                  <a:cubicBezTo>
                    <a:pt x="1399" y="2918"/>
                    <a:pt x="2159" y="3496"/>
                    <a:pt x="3101" y="3861"/>
                  </a:cubicBezTo>
                  <a:cubicBezTo>
                    <a:pt x="4043" y="4256"/>
                    <a:pt x="5198" y="4438"/>
                    <a:pt x="6384" y="4469"/>
                  </a:cubicBezTo>
                  <a:cubicBezTo>
                    <a:pt x="7539" y="4499"/>
                    <a:pt x="8694" y="4469"/>
                    <a:pt x="9636" y="4803"/>
                  </a:cubicBezTo>
                  <a:cubicBezTo>
                    <a:pt x="10123" y="5016"/>
                    <a:pt x="10518" y="5259"/>
                    <a:pt x="10822" y="5624"/>
                  </a:cubicBezTo>
                  <a:cubicBezTo>
                    <a:pt x="11126" y="5958"/>
                    <a:pt x="11308" y="6323"/>
                    <a:pt x="11460" y="6687"/>
                  </a:cubicBezTo>
                  <a:cubicBezTo>
                    <a:pt x="11734" y="7386"/>
                    <a:pt x="11764" y="8055"/>
                    <a:pt x="11794" y="8450"/>
                  </a:cubicBezTo>
                  <a:lnTo>
                    <a:pt x="11794" y="8967"/>
                  </a:lnTo>
                  <a:lnTo>
                    <a:pt x="11794" y="9149"/>
                  </a:lnTo>
                  <a:cubicBezTo>
                    <a:pt x="11794" y="9149"/>
                    <a:pt x="11794" y="9119"/>
                    <a:pt x="11916" y="8937"/>
                  </a:cubicBezTo>
                  <a:lnTo>
                    <a:pt x="11916" y="8450"/>
                  </a:lnTo>
                  <a:cubicBezTo>
                    <a:pt x="11916" y="7994"/>
                    <a:pt x="11886" y="7356"/>
                    <a:pt x="11612" y="6627"/>
                  </a:cubicBezTo>
                  <a:cubicBezTo>
                    <a:pt x="11460" y="6262"/>
                    <a:pt x="11278" y="5867"/>
                    <a:pt x="10974" y="5532"/>
                  </a:cubicBezTo>
                  <a:cubicBezTo>
                    <a:pt x="10670" y="5198"/>
                    <a:pt x="10244" y="4894"/>
                    <a:pt x="9758" y="4681"/>
                  </a:cubicBezTo>
                  <a:cubicBezTo>
                    <a:pt x="8755" y="4317"/>
                    <a:pt x="7630" y="4347"/>
                    <a:pt x="6445" y="4317"/>
                  </a:cubicBezTo>
                  <a:cubicBezTo>
                    <a:pt x="5259" y="4286"/>
                    <a:pt x="4165" y="4073"/>
                    <a:pt x="3223" y="3709"/>
                  </a:cubicBezTo>
                  <a:cubicBezTo>
                    <a:pt x="2280" y="3313"/>
                    <a:pt x="1521" y="2766"/>
                    <a:pt x="1004" y="2189"/>
                  </a:cubicBezTo>
                  <a:cubicBezTo>
                    <a:pt x="518" y="1611"/>
                    <a:pt x="244" y="1034"/>
                    <a:pt x="153" y="639"/>
                  </a:cubicBezTo>
                  <a:cubicBezTo>
                    <a:pt x="31" y="21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7695807" y="1866033"/>
              <a:ext cx="104622" cy="70840"/>
            </a:xfrm>
            <a:custGeom>
              <a:avLst/>
              <a:gdLst/>
              <a:ahLst/>
              <a:cxnLst/>
              <a:rect l="l" t="t" r="r" b="b"/>
              <a:pathLst>
                <a:path w="3862" h="2615" extrusionOk="0">
                  <a:moveTo>
                    <a:pt x="1" y="0"/>
                  </a:moveTo>
                  <a:cubicBezTo>
                    <a:pt x="1" y="31"/>
                    <a:pt x="275" y="122"/>
                    <a:pt x="670" y="274"/>
                  </a:cubicBezTo>
                  <a:cubicBezTo>
                    <a:pt x="1034" y="456"/>
                    <a:pt x="1582" y="669"/>
                    <a:pt x="2098" y="1064"/>
                  </a:cubicBezTo>
                  <a:cubicBezTo>
                    <a:pt x="2645" y="1399"/>
                    <a:pt x="3041" y="1824"/>
                    <a:pt x="3345" y="2128"/>
                  </a:cubicBezTo>
                  <a:cubicBezTo>
                    <a:pt x="3618" y="2432"/>
                    <a:pt x="3800" y="2614"/>
                    <a:pt x="3800" y="2614"/>
                  </a:cubicBezTo>
                  <a:cubicBezTo>
                    <a:pt x="3861" y="2584"/>
                    <a:pt x="3709" y="2371"/>
                    <a:pt x="3436" y="2067"/>
                  </a:cubicBezTo>
                  <a:cubicBezTo>
                    <a:pt x="3132" y="1733"/>
                    <a:pt x="2706" y="1338"/>
                    <a:pt x="2189" y="943"/>
                  </a:cubicBezTo>
                  <a:cubicBezTo>
                    <a:pt x="1642" y="578"/>
                    <a:pt x="1126" y="335"/>
                    <a:pt x="700" y="183"/>
                  </a:cubicBezTo>
                  <a:cubicBezTo>
                    <a:pt x="275" y="31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7747686" y="2088989"/>
              <a:ext cx="53530" cy="81026"/>
            </a:xfrm>
            <a:custGeom>
              <a:avLst/>
              <a:gdLst/>
              <a:ahLst/>
              <a:cxnLst/>
              <a:rect l="l" t="t" r="r" b="b"/>
              <a:pathLst>
                <a:path w="1976" h="2991" extrusionOk="0">
                  <a:moveTo>
                    <a:pt x="868" y="0"/>
                  </a:moveTo>
                  <a:cubicBezTo>
                    <a:pt x="465" y="0"/>
                    <a:pt x="90" y="192"/>
                    <a:pt x="62" y="220"/>
                  </a:cubicBezTo>
                  <a:cubicBezTo>
                    <a:pt x="62" y="220"/>
                    <a:pt x="31" y="2865"/>
                    <a:pt x="1" y="2956"/>
                  </a:cubicBezTo>
                  <a:cubicBezTo>
                    <a:pt x="9" y="2964"/>
                    <a:pt x="148" y="2990"/>
                    <a:pt x="348" y="2990"/>
                  </a:cubicBezTo>
                  <a:cubicBezTo>
                    <a:pt x="917" y="2990"/>
                    <a:pt x="1975" y="2777"/>
                    <a:pt x="1885" y="1315"/>
                  </a:cubicBezTo>
                  <a:cubicBezTo>
                    <a:pt x="1837" y="256"/>
                    <a:pt x="1334" y="0"/>
                    <a:pt x="8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7764157" y="2104837"/>
              <a:ext cx="24733" cy="45647"/>
            </a:xfrm>
            <a:custGeom>
              <a:avLst/>
              <a:gdLst/>
              <a:ahLst/>
              <a:cxnLst/>
              <a:rect l="l" t="t" r="r" b="b"/>
              <a:pathLst>
                <a:path w="913" h="1685" extrusionOk="0">
                  <a:moveTo>
                    <a:pt x="366" y="0"/>
                  </a:moveTo>
                  <a:cubicBezTo>
                    <a:pt x="305" y="0"/>
                    <a:pt x="214" y="31"/>
                    <a:pt x="183" y="91"/>
                  </a:cubicBezTo>
                  <a:cubicBezTo>
                    <a:pt x="153" y="122"/>
                    <a:pt x="122" y="152"/>
                    <a:pt x="122" y="183"/>
                  </a:cubicBezTo>
                  <a:cubicBezTo>
                    <a:pt x="122" y="274"/>
                    <a:pt x="153" y="304"/>
                    <a:pt x="153" y="304"/>
                  </a:cubicBezTo>
                  <a:cubicBezTo>
                    <a:pt x="153" y="274"/>
                    <a:pt x="122" y="243"/>
                    <a:pt x="153" y="183"/>
                  </a:cubicBezTo>
                  <a:cubicBezTo>
                    <a:pt x="153" y="122"/>
                    <a:pt x="214" y="91"/>
                    <a:pt x="335" y="91"/>
                  </a:cubicBezTo>
                  <a:cubicBezTo>
                    <a:pt x="457" y="91"/>
                    <a:pt x="518" y="152"/>
                    <a:pt x="609" y="304"/>
                  </a:cubicBezTo>
                  <a:cubicBezTo>
                    <a:pt x="670" y="456"/>
                    <a:pt x="730" y="608"/>
                    <a:pt x="730" y="790"/>
                  </a:cubicBezTo>
                  <a:cubicBezTo>
                    <a:pt x="730" y="1186"/>
                    <a:pt x="578" y="1520"/>
                    <a:pt x="366" y="1611"/>
                  </a:cubicBezTo>
                  <a:cubicBezTo>
                    <a:pt x="320" y="1626"/>
                    <a:pt x="274" y="1634"/>
                    <a:pt x="233" y="1634"/>
                  </a:cubicBezTo>
                  <a:cubicBezTo>
                    <a:pt x="191" y="1634"/>
                    <a:pt x="153" y="1626"/>
                    <a:pt x="122" y="1611"/>
                  </a:cubicBezTo>
                  <a:cubicBezTo>
                    <a:pt x="31" y="1611"/>
                    <a:pt x="1" y="1550"/>
                    <a:pt x="1" y="1550"/>
                  </a:cubicBezTo>
                  <a:lnTo>
                    <a:pt x="1" y="1550"/>
                  </a:lnTo>
                  <a:cubicBezTo>
                    <a:pt x="1" y="1550"/>
                    <a:pt x="1" y="1611"/>
                    <a:pt x="153" y="1642"/>
                  </a:cubicBezTo>
                  <a:cubicBezTo>
                    <a:pt x="174" y="1663"/>
                    <a:pt x="241" y="1685"/>
                    <a:pt x="333" y="1685"/>
                  </a:cubicBezTo>
                  <a:cubicBezTo>
                    <a:pt x="370" y="1685"/>
                    <a:pt x="412" y="1681"/>
                    <a:pt x="457" y="1672"/>
                  </a:cubicBezTo>
                  <a:cubicBezTo>
                    <a:pt x="761" y="1550"/>
                    <a:pt x="913" y="1186"/>
                    <a:pt x="913" y="790"/>
                  </a:cubicBezTo>
                  <a:cubicBezTo>
                    <a:pt x="913" y="608"/>
                    <a:pt x="822" y="426"/>
                    <a:pt x="761" y="274"/>
                  </a:cubicBezTo>
                  <a:cubicBezTo>
                    <a:pt x="670" y="122"/>
                    <a:pt x="518" y="0"/>
                    <a:pt x="36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6724986" y="2461106"/>
              <a:ext cx="242103" cy="174866"/>
            </a:xfrm>
            <a:custGeom>
              <a:avLst/>
              <a:gdLst/>
              <a:ahLst/>
              <a:cxnLst/>
              <a:rect l="l" t="t" r="r" b="b"/>
              <a:pathLst>
                <a:path w="8937" h="6455" extrusionOk="0">
                  <a:moveTo>
                    <a:pt x="3864" y="1"/>
                  </a:moveTo>
                  <a:cubicBezTo>
                    <a:pt x="3835" y="1"/>
                    <a:pt x="3813" y="4"/>
                    <a:pt x="3800" y="10"/>
                  </a:cubicBezTo>
                  <a:cubicBezTo>
                    <a:pt x="3526" y="71"/>
                    <a:pt x="0" y="770"/>
                    <a:pt x="396" y="1165"/>
                  </a:cubicBezTo>
                  <a:cubicBezTo>
                    <a:pt x="525" y="1295"/>
                    <a:pt x="843" y="1340"/>
                    <a:pt x="1223" y="1340"/>
                  </a:cubicBezTo>
                  <a:cubicBezTo>
                    <a:pt x="2092" y="1340"/>
                    <a:pt x="3283" y="1105"/>
                    <a:pt x="3283" y="1105"/>
                  </a:cubicBezTo>
                  <a:lnTo>
                    <a:pt x="3648" y="1257"/>
                  </a:lnTo>
                  <a:cubicBezTo>
                    <a:pt x="3648" y="1257"/>
                    <a:pt x="1520" y="1621"/>
                    <a:pt x="1064" y="1895"/>
                  </a:cubicBezTo>
                  <a:cubicBezTo>
                    <a:pt x="651" y="2131"/>
                    <a:pt x="783" y="2626"/>
                    <a:pt x="1125" y="2626"/>
                  </a:cubicBezTo>
                  <a:cubicBezTo>
                    <a:pt x="1135" y="2626"/>
                    <a:pt x="1145" y="2625"/>
                    <a:pt x="1155" y="2624"/>
                  </a:cubicBezTo>
                  <a:cubicBezTo>
                    <a:pt x="1524" y="2596"/>
                    <a:pt x="3165" y="2223"/>
                    <a:pt x="3480" y="2223"/>
                  </a:cubicBezTo>
                  <a:cubicBezTo>
                    <a:pt x="3503" y="2223"/>
                    <a:pt x="3518" y="2225"/>
                    <a:pt x="3526" y="2229"/>
                  </a:cubicBezTo>
                  <a:cubicBezTo>
                    <a:pt x="3648" y="2321"/>
                    <a:pt x="1520" y="2776"/>
                    <a:pt x="1277" y="2928"/>
                  </a:cubicBezTo>
                  <a:cubicBezTo>
                    <a:pt x="973" y="3111"/>
                    <a:pt x="943" y="3658"/>
                    <a:pt x="1368" y="3658"/>
                  </a:cubicBezTo>
                  <a:cubicBezTo>
                    <a:pt x="1581" y="3597"/>
                    <a:pt x="3587" y="3080"/>
                    <a:pt x="3587" y="3080"/>
                  </a:cubicBezTo>
                  <a:lnTo>
                    <a:pt x="3587" y="3080"/>
                  </a:lnTo>
                  <a:cubicBezTo>
                    <a:pt x="3587" y="3081"/>
                    <a:pt x="2007" y="3719"/>
                    <a:pt x="1855" y="3871"/>
                  </a:cubicBezTo>
                  <a:cubicBezTo>
                    <a:pt x="1639" y="4086"/>
                    <a:pt x="1781" y="4372"/>
                    <a:pt x="2048" y="4372"/>
                  </a:cubicBezTo>
                  <a:cubicBezTo>
                    <a:pt x="2083" y="4372"/>
                    <a:pt x="2120" y="4368"/>
                    <a:pt x="2159" y="4357"/>
                  </a:cubicBezTo>
                  <a:cubicBezTo>
                    <a:pt x="2371" y="4327"/>
                    <a:pt x="3526" y="3749"/>
                    <a:pt x="3830" y="3688"/>
                  </a:cubicBezTo>
                  <a:cubicBezTo>
                    <a:pt x="3830" y="3688"/>
                    <a:pt x="4134" y="3749"/>
                    <a:pt x="4408" y="4357"/>
                  </a:cubicBezTo>
                  <a:cubicBezTo>
                    <a:pt x="4651" y="4965"/>
                    <a:pt x="6627" y="6454"/>
                    <a:pt x="6627" y="6454"/>
                  </a:cubicBezTo>
                  <a:lnTo>
                    <a:pt x="8937" y="4023"/>
                  </a:lnTo>
                  <a:cubicBezTo>
                    <a:pt x="8937" y="4023"/>
                    <a:pt x="7630" y="1439"/>
                    <a:pt x="7326" y="1165"/>
                  </a:cubicBezTo>
                  <a:cubicBezTo>
                    <a:pt x="7010" y="936"/>
                    <a:pt x="4361" y="1"/>
                    <a:pt x="38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6832861" y="2522304"/>
              <a:ext cx="112830" cy="53665"/>
            </a:xfrm>
            <a:custGeom>
              <a:avLst/>
              <a:gdLst/>
              <a:ahLst/>
              <a:cxnLst/>
              <a:rect l="l" t="t" r="r" b="b"/>
              <a:pathLst>
                <a:path w="4165" h="1981" extrusionOk="0">
                  <a:moveTo>
                    <a:pt x="335" y="1"/>
                  </a:moveTo>
                  <a:cubicBezTo>
                    <a:pt x="213" y="1"/>
                    <a:pt x="61" y="1"/>
                    <a:pt x="31" y="122"/>
                  </a:cubicBezTo>
                  <a:cubicBezTo>
                    <a:pt x="0" y="244"/>
                    <a:pt x="61" y="365"/>
                    <a:pt x="183" y="426"/>
                  </a:cubicBezTo>
                  <a:cubicBezTo>
                    <a:pt x="851" y="973"/>
                    <a:pt x="1915" y="821"/>
                    <a:pt x="2645" y="1308"/>
                  </a:cubicBezTo>
                  <a:cubicBezTo>
                    <a:pt x="2888" y="1460"/>
                    <a:pt x="3070" y="1703"/>
                    <a:pt x="3344" y="1855"/>
                  </a:cubicBezTo>
                  <a:cubicBezTo>
                    <a:pt x="3471" y="1934"/>
                    <a:pt x="3631" y="1980"/>
                    <a:pt x="3786" y="1980"/>
                  </a:cubicBezTo>
                  <a:cubicBezTo>
                    <a:pt x="3927" y="1980"/>
                    <a:pt x="4063" y="1942"/>
                    <a:pt x="4164" y="1855"/>
                  </a:cubicBezTo>
                  <a:lnTo>
                    <a:pt x="3253" y="62"/>
                  </a:lnTo>
                  <a:cubicBezTo>
                    <a:pt x="2280" y="1"/>
                    <a:pt x="1307" y="1"/>
                    <a:pt x="335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6830396" y="2519785"/>
              <a:ext cx="115295" cy="58216"/>
            </a:xfrm>
            <a:custGeom>
              <a:avLst/>
              <a:gdLst/>
              <a:ahLst/>
              <a:cxnLst/>
              <a:rect l="l" t="t" r="r" b="b"/>
              <a:pathLst>
                <a:path w="4256" h="2149" extrusionOk="0">
                  <a:moveTo>
                    <a:pt x="406" y="0"/>
                  </a:moveTo>
                  <a:cubicBezTo>
                    <a:pt x="308" y="0"/>
                    <a:pt x="200" y="16"/>
                    <a:pt x="91" y="124"/>
                  </a:cubicBezTo>
                  <a:cubicBezTo>
                    <a:pt x="0" y="185"/>
                    <a:pt x="0" y="306"/>
                    <a:pt x="61" y="367"/>
                  </a:cubicBezTo>
                  <a:cubicBezTo>
                    <a:pt x="91" y="458"/>
                    <a:pt x="122" y="519"/>
                    <a:pt x="213" y="580"/>
                  </a:cubicBezTo>
                  <a:cubicBezTo>
                    <a:pt x="304" y="641"/>
                    <a:pt x="426" y="732"/>
                    <a:pt x="578" y="793"/>
                  </a:cubicBezTo>
                  <a:cubicBezTo>
                    <a:pt x="1125" y="1036"/>
                    <a:pt x="1641" y="1066"/>
                    <a:pt x="2097" y="1218"/>
                  </a:cubicBezTo>
                  <a:cubicBezTo>
                    <a:pt x="2341" y="1279"/>
                    <a:pt x="2523" y="1370"/>
                    <a:pt x="2705" y="1492"/>
                  </a:cubicBezTo>
                  <a:cubicBezTo>
                    <a:pt x="2888" y="1583"/>
                    <a:pt x="3009" y="1735"/>
                    <a:pt x="3161" y="1857"/>
                  </a:cubicBezTo>
                  <a:cubicBezTo>
                    <a:pt x="3380" y="2051"/>
                    <a:pt x="3638" y="2148"/>
                    <a:pt x="3857" y="2148"/>
                  </a:cubicBezTo>
                  <a:cubicBezTo>
                    <a:pt x="3911" y="2148"/>
                    <a:pt x="3964" y="2142"/>
                    <a:pt x="4012" y="2130"/>
                  </a:cubicBezTo>
                  <a:cubicBezTo>
                    <a:pt x="4225" y="2100"/>
                    <a:pt x="4255" y="1978"/>
                    <a:pt x="4255" y="1978"/>
                  </a:cubicBezTo>
                  <a:lnTo>
                    <a:pt x="4255" y="1978"/>
                  </a:lnTo>
                  <a:cubicBezTo>
                    <a:pt x="4255" y="1978"/>
                    <a:pt x="4195" y="2039"/>
                    <a:pt x="3952" y="2100"/>
                  </a:cubicBezTo>
                  <a:cubicBezTo>
                    <a:pt x="3933" y="2103"/>
                    <a:pt x="3913" y="2104"/>
                    <a:pt x="3893" y="2104"/>
                  </a:cubicBezTo>
                  <a:cubicBezTo>
                    <a:pt x="3708" y="2104"/>
                    <a:pt x="3438" y="1984"/>
                    <a:pt x="3192" y="1765"/>
                  </a:cubicBezTo>
                  <a:cubicBezTo>
                    <a:pt x="3040" y="1674"/>
                    <a:pt x="2948" y="1522"/>
                    <a:pt x="2736" y="1401"/>
                  </a:cubicBezTo>
                  <a:cubicBezTo>
                    <a:pt x="2553" y="1279"/>
                    <a:pt x="2341" y="1158"/>
                    <a:pt x="2097" y="1097"/>
                  </a:cubicBezTo>
                  <a:cubicBezTo>
                    <a:pt x="1641" y="945"/>
                    <a:pt x="1064" y="914"/>
                    <a:pt x="608" y="671"/>
                  </a:cubicBezTo>
                  <a:cubicBezTo>
                    <a:pt x="517" y="641"/>
                    <a:pt x="395" y="550"/>
                    <a:pt x="274" y="489"/>
                  </a:cubicBezTo>
                  <a:cubicBezTo>
                    <a:pt x="152" y="398"/>
                    <a:pt x="122" y="306"/>
                    <a:pt x="213" y="246"/>
                  </a:cubicBezTo>
                  <a:cubicBezTo>
                    <a:pt x="243" y="215"/>
                    <a:pt x="395" y="215"/>
                    <a:pt x="517" y="215"/>
                  </a:cubicBezTo>
                  <a:lnTo>
                    <a:pt x="2189" y="215"/>
                  </a:lnTo>
                  <a:cubicBezTo>
                    <a:pt x="2553" y="215"/>
                    <a:pt x="2827" y="215"/>
                    <a:pt x="3040" y="185"/>
                  </a:cubicBezTo>
                  <a:cubicBezTo>
                    <a:pt x="3222" y="124"/>
                    <a:pt x="3344" y="124"/>
                    <a:pt x="3344" y="124"/>
                  </a:cubicBezTo>
                  <a:cubicBezTo>
                    <a:pt x="3344" y="124"/>
                    <a:pt x="3252" y="63"/>
                    <a:pt x="3040" y="63"/>
                  </a:cubicBezTo>
                  <a:cubicBezTo>
                    <a:pt x="2857" y="63"/>
                    <a:pt x="2553" y="33"/>
                    <a:pt x="2189" y="33"/>
                  </a:cubicBezTo>
                  <a:cubicBezTo>
                    <a:pt x="1793" y="33"/>
                    <a:pt x="1368" y="33"/>
                    <a:pt x="882" y="3"/>
                  </a:cubicBezTo>
                  <a:lnTo>
                    <a:pt x="517" y="3"/>
                  </a:lnTo>
                  <a:cubicBezTo>
                    <a:pt x="482" y="3"/>
                    <a:pt x="445" y="0"/>
                    <a:pt x="40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4"/>
            <p:cNvSpPr/>
            <p:nvPr/>
          </p:nvSpPr>
          <p:spPr>
            <a:xfrm>
              <a:off x="6735687" y="2486897"/>
              <a:ext cx="119413" cy="16579"/>
            </a:xfrm>
            <a:custGeom>
              <a:avLst/>
              <a:gdLst/>
              <a:ahLst/>
              <a:cxnLst/>
              <a:rect l="l" t="t" r="r" b="b"/>
              <a:pathLst>
                <a:path w="4408" h="612" extrusionOk="0">
                  <a:moveTo>
                    <a:pt x="2888" y="1"/>
                  </a:moveTo>
                  <a:cubicBezTo>
                    <a:pt x="2706" y="31"/>
                    <a:pt x="2463" y="61"/>
                    <a:pt x="2250" y="92"/>
                  </a:cubicBezTo>
                  <a:cubicBezTo>
                    <a:pt x="1946" y="153"/>
                    <a:pt x="1642" y="213"/>
                    <a:pt x="1368" y="274"/>
                  </a:cubicBezTo>
                  <a:cubicBezTo>
                    <a:pt x="1232" y="289"/>
                    <a:pt x="1110" y="297"/>
                    <a:pt x="996" y="297"/>
                  </a:cubicBezTo>
                  <a:cubicBezTo>
                    <a:pt x="882" y="297"/>
                    <a:pt x="776" y="289"/>
                    <a:pt x="669" y="274"/>
                  </a:cubicBezTo>
                  <a:cubicBezTo>
                    <a:pt x="331" y="274"/>
                    <a:pt x="81" y="207"/>
                    <a:pt x="17" y="207"/>
                  </a:cubicBezTo>
                  <a:cubicBezTo>
                    <a:pt x="6" y="207"/>
                    <a:pt x="1" y="209"/>
                    <a:pt x="1" y="213"/>
                  </a:cubicBezTo>
                  <a:cubicBezTo>
                    <a:pt x="1" y="274"/>
                    <a:pt x="244" y="335"/>
                    <a:pt x="669" y="365"/>
                  </a:cubicBezTo>
                  <a:cubicBezTo>
                    <a:pt x="760" y="396"/>
                    <a:pt x="874" y="411"/>
                    <a:pt x="996" y="411"/>
                  </a:cubicBezTo>
                  <a:cubicBezTo>
                    <a:pt x="1118" y="411"/>
                    <a:pt x="1247" y="396"/>
                    <a:pt x="1368" y="365"/>
                  </a:cubicBezTo>
                  <a:cubicBezTo>
                    <a:pt x="1642" y="335"/>
                    <a:pt x="1946" y="305"/>
                    <a:pt x="2250" y="274"/>
                  </a:cubicBezTo>
                  <a:cubicBezTo>
                    <a:pt x="2455" y="216"/>
                    <a:pt x="2688" y="185"/>
                    <a:pt x="2868" y="156"/>
                  </a:cubicBezTo>
                  <a:lnTo>
                    <a:pt x="2868" y="156"/>
                  </a:lnTo>
                  <a:cubicBezTo>
                    <a:pt x="3680" y="436"/>
                    <a:pt x="4284" y="612"/>
                    <a:pt x="4392" y="612"/>
                  </a:cubicBezTo>
                  <a:cubicBezTo>
                    <a:pt x="4400" y="612"/>
                    <a:pt x="4406" y="611"/>
                    <a:pt x="4408" y="609"/>
                  </a:cubicBezTo>
                  <a:cubicBezTo>
                    <a:pt x="4408" y="548"/>
                    <a:pt x="3800" y="305"/>
                    <a:pt x="294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7200102" y="4513387"/>
              <a:ext cx="329414" cy="411714"/>
            </a:xfrm>
            <a:custGeom>
              <a:avLst/>
              <a:gdLst/>
              <a:ahLst/>
              <a:cxnLst/>
              <a:rect l="l" t="t" r="r" b="b"/>
              <a:pathLst>
                <a:path w="12160" h="15198" extrusionOk="0">
                  <a:moveTo>
                    <a:pt x="7569" y="0"/>
                  </a:moveTo>
                  <a:lnTo>
                    <a:pt x="1733" y="2888"/>
                  </a:lnTo>
                  <a:lnTo>
                    <a:pt x="4925" y="8815"/>
                  </a:lnTo>
                  <a:cubicBezTo>
                    <a:pt x="4925" y="8815"/>
                    <a:pt x="1" y="14073"/>
                    <a:pt x="457" y="15198"/>
                  </a:cubicBezTo>
                  <a:lnTo>
                    <a:pt x="12159" y="9423"/>
                  </a:lnTo>
                  <a:lnTo>
                    <a:pt x="75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7413387" y="4690316"/>
              <a:ext cx="30476" cy="27388"/>
            </a:xfrm>
            <a:custGeom>
              <a:avLst/>
              <a:gdLst/>
              <a:ahLst/>
              <a:cxnLst/>
              <a:rect l="l" t="t" r="r" b="b"/>
              <a:pathLst>
                <a:path w="1125" h="1011" extrusionOk="0">
                  <a:moveTo>
                    <a:pt x="518" y="0"/>
                  </a:moveTo>
                  <a:cubicBezTo>
                    <a:pt x="498" y="0"/>
                    <a:pt x="477" y="2"/>
                    <a:pt x="456" y="4"/>
                  </a:cubicBezTo>
                  <a:lnTo>
                    <a:pt x="487" y="4"/>
                  </a:lnTo>
                  <a:cubicBezTo>
                    <a:pt x="213" y="4"/>
                    <a:pt x="0" y="308"/>
                    <a:pt x="31" y="582"/>
                  </a:cubicBezTo>
                  <a:cubicBezTo>
                    <a:pt x="59" y="835"/>
                    <a:pt x="374" y="1011"/>
                    <a:pt x="614" y="1011"/>
                  </a:cubicBezTo>
                  <a:cubicBezTo>
                    <a:pt x="633" y="1011"/>
                    <a:pt x="651" y="1010"/>
                    <a:pt x="669" y="1007"/>
                  </a:cubicBezTo>
                  <a:cubicBezTo>
                    <a:pt x="943" y="916"/>
                    <a:pt x="1125" y="643"/>
                    <a:pt x="1064" y="399"/>
                  </a:cubicBezTo>
                  <a:cubicBezTo>
                    <a:pt x="981" y="149"/>
                    <a:pt x="744" y="0"/>
                    <a:pt x="51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7205872" y="4743116"/>
              <a:ext cx="324457" cy="181991"/>
            </a:xfrm>
            <a:custGeom>
              <a:avLst/>
              <a:gdLst/>
              <a:ahLst/>
              <a:cxnLst/>
              <a:rect l="l" t="t" r="r" b="b"/>
              <a:pathLst>
                <a:path w="11977" h="6718" extrusionOk="0">
                  <a:moveTo>
                    <a:pt x="11490" y="1"/>
                  </a:moveTo>
                  <a:lnTo>
                    <a:pt x="426" y="5897"/>
                  </a:lnTo>
                  <a:cubicBezTo>
                    <a:pt x="426" y="5897"/>
                    <a:pt x="1" y="6384"/>
                    <a:pt x="274" y="6718"/>
                  </a:cubicBezTo>
                  <a:lnTo>
                    <a:pt x="11976" y="943"/>
                  </a:lnTo>
                  <a:lnTo>
                    <a:pt x="114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7327807" y="4747152"/>
              <a:ext cx="38657" cy="10673"/>
            </a:xfrm>
            <a:custGeom>
              <a:avLst/>
              <a:gdLst/>
              <a:ahLst/>
              <a:cxnLst/>
              <a:rect l="l" t="t" r="r" b="b"/>
              <a:pathLst>
                <a:path w="1427" h="394" extrusionOk="0">
                  <a:moveTo>
                    <a:pt x="669" y="1"/>
                  </a:moveTo>
                  <a:cubicBezTo>
                    <a:pt x="263" y="1"/>
                    <a:pt x="0" y="188"/>
                    <a:pt x="28" y="216"/>
                  </a:cubicBezTo>
                  <a:cubicBezTo>
                    <a:pt x="35" y="229"/>
                    <a:pt x="54" y="234"/>
                    <a:pt x="82" y="234"/>
                  </a:cubicBezTo>
                  <a:cubicBezTo>
                    <a:pt x="161" y="234"/>
                    <a:pt x="316" y="199"/>
                    <a:pt x="507" y="199"/>
                  </a:cubicBezTo>
                  <a:cubicBezTo>
                    <a:pt x="576" y="199"/>
                    <a:pt x="651" y="203"/>
                    <a:pt x="728" y="216"/>
                  </a:cubicBezTo>
                  <a:cubicBezTo>
                    <a:pt x="1022" y="265"/>
                    <a:pt x="1256" y="393"/>
                    <a:pt x="1352" y="393"/>
                  </a:cubicBezTo>
                  <a:cubicBezTo>
                    <a:pt x="1375" y="393"/>
                    <a:pt x="1390" y="386"/>
                    <a:pt x="1396" y="368"/>
                  </a:cubicBezTo>
                  <a:cubicBezTo>
                    <a:pt x="1427" y="338"/>
                    <a:pt x="1214" y="34"/>
                    <a:pt x="758" y="4"/>
                  </a:cubicBezTo>
                  <a:cubicBezTo>
                    <a:pt x="728" y="2"/>
                    <a:pt x="698" y="1"/>
                    <a:pt x="6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7301231" y="4780745"/>
              <a:ext cx="34784" cy="17825"/>
            </a:xfrm>
            <a:custGeom>
              <a:avLst/>
              <a:gdLst/>
              <a:ahLst/>
              <a:cxnLst/>
              <a:rect l="l" t="t" r="r" b="b"/>
              <a:pathLst>
                <a:path w="1284" h="658" extrusionOk="0">
                  <a:moveTo>
                    <a:pt x="308" y="0"/>
                  </a:moveTo>
                  <a:cubicBezTo>
                    <a:pt x="117" y="0"/>
                    <a:pt x="0" y="77"/>
                    <a:pt x="37" y="131"/>
                  </a:cubicBezTo>
                  <a:cubicBezTo>
                    <a:pt x="37" y="192"/>
                    <a:pt x="341" y="162"/>
                    <a:pt x="645" y="314"/>
                  </a:cubicBezTo>
                  <a:cubicBezTo>
                    <a:pt x="916" y="449"/>
                    <a:pt x="1090" y="658"/>
                    <a:pt x="1190" y="658"/>
                  </a:cubicBezTo>
                  <a:cubicBezTo>
                    <a:pt x="1202" y="658"/>
                    <a:pt x="1212" y="655"/>
                    <a:pt x="1222" y="648"/>
                  </a:cubicBezTo>
                  <a:cubicBezTo>
                    <a:pt x="1283" y="648"/>
                    <a:pt x="1131" y="283"/>
                    <a:pt x="766" y="131"/>
                  </a:cubicBezTo>
                  <a:cubicBezTo>
                    <a:pt x="596" y="34"/>
                    <a:pt x="436" y="0"/>
                    <a:pt x="3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7277500" y="4811384"/>
              <a:ext cx="27225" cy="21591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99" y="0"/>
                  </a:moveTo>
                  <a:cubicBezTo>
                    <a:pt x="38" y="0"/>
                    <a:pt x="1" y="14"/>
                    <a:pt x="1" y="34"/>
                  </a:cubicBezTo>
                  <a:cubicBezTo>
                    <a:pt x="1" y="95"/>
                    <a:pt x="244" y="186"/>
                    <a:pt x="487" y="368"/>
                  </a:cubicBezTo>
                  <a:cubicBezTo>
                    <a:pt x="745" y="569"/>
                    <a:pt x="841" y="796"/>
                    <a:pt x="927" y="796"/>
                  </a:cubicBezTo>
                  <a:cubicBezTo>
                    <a:pt x="933" y="796"/>
                    <a:pt x="938" y="795"/>
                    <a:pt x="943" y="794"/>
                  </a:cubicBezTo>
                  <a:cubicBezTo>
                    <a:pt x="1004" y="794"/>
                    <a:pt x="943" y="429"/>
                    <a:pt x="639" y="216"/>
                  </a:cubicBezTo>
                  <a:cubicBezTo>
                    <a:pt x="437" y="54"/>
                    <a:pt x="220" y="0"/>
                    <a:pt x="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7311282" y="4698741"/>
              <a:ext cx="34594" cy="16498"/>
            </a:xfrm>
            <a:custGeom>
              <a:avLst/>
              <a:gdLst/>
              <a:ahLst/>
              <a:cxnLst/>
              <a:rect l="l" t="t" r="r" b="b"/>
              <a:pathLst>
                <a:path w="1277" h="609" extrusionOk="0">
                  <a:moveTo>
                    <a:pt x="1043" y="1"/>
                  </a:moveTo>
                  <a:cubicBezTo>
                    <a:pt x="916" y="1"/>
                    <a:pt x="750" y="33"/>
                    <a:pt x="578" y="119"/>
                  </a:cubicBezTo>
                  <a:cubicBezTo>
                    <a:pt x="183" y="240"/>
                    <a:pt x="0" y="575"/>
                    <a:pt x="31" y="605"/>
                  </a:cubicBezTo>
                  <a:cubicBezTo>
                    <a:pt x="35" y="607"/>
                    <a:pt x="41" y="608"/>
                    <a:pt x="47" y="608"/>
                  </a:cubicBezTo>
                  <a:cubicBezTo>
                    <a:pt x="124" y="608"/>
                    <a:pt x="329" y="442"/>
                    <a:pt x="638" y="301"/>
                  </a:cubicBezTo>
                  <a:cubicBezTo>
                    <a:pt x="973" y="149"/>
                    <a:pt x="1277" y="149"/>
                    <a:pt x="1277" y="88"/>
                  </a:cubicBezTo>
                  <a:cubicBezTo>
                    <a:pt x="1277" y="40"/>
                    <a:pt x="1184" y="1"/>
                    <a:pt x="10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7295624" y="4635593"/>
              <a:ext cx="41204" cy="47435"/>
            </a:xfrm>
            <a:custGeom>
              <a:avLst/>
              <a:gdLst/>
              <a:ahLst/>
              <a:cxnLst/>
              <a:rect l="l" t="t" r="r" b="b"/>
              <a:pathLst>
                <a:path w="1521" h="1751" extrusionOk="0">
                  <a:moveTo>
                    <a:pt x="1281" y="225"/>
                  </a:moveTo>
                  <a:cubicBezTo>
                    <a:pt x="1291" y="225"/>
                    <a:pt x="1299" y="227"/>
                    <a:pt x="1308" y="231"/>
                  </a:cubicBezTo>
                  <a:cubicBezTo>
                    <a:pt x="1338" y="231"/>
                    <a:pt x="1338" y="292"/>
                    <a:pt x="1338" y="322"/>
                  </a:cubicBezTo>
                  <a:cubicBezTo>
                    <a:pt x="1338" y="353"/>
                    <a:pt x="1308" y="413"/>
                    <a:pt x="1247" y="474"/>
                  </a:cubicBezTo>
                  <a:lnTo>
                    <a:pt x="1034" y="808"/>
                  </a:lnTo>
                  <a:cubicBezTo>
                    <a:pt x="882" y="991"/>
                    <a:pt x="730" y="1173"/>
                    <a:pt x="578" y="1295"/>
                  </a:cubicBezTo>
                  <a:cubicBezTo>
                    <a:pt x="394" y="1422"/>
                    <a:pt x="256" y="1517"/>
                    <a:pt x="161" y="1584"/>
                  </a:cubicBezTo>
                  <a:lnTo>
                    <a:pt x="161" y="1584"/>
                  </a:lnTo>
                  <a:cubicBezTo>
                    <a:pt x="196" y="1486"/>
                    <a:pt x="248" y="1347"/>
                    <a:pt x="335" y="1173"/>
                  </a:cubicBezTo>
                  <a:cubicBezTo>
                    <a:pt x="426" y="991"/>
                    <a:pt x="578" y="808"/>
                    <a:pt x="730" y="626"/>
                  </a:cubicBezTo>
                  <a:cubicBezTo>
                    <a:pt x="791" y="535"/>
                    <a:pt x="913" y="413"/>
                    <a:pt x="1034" y="353"/>
                  </a:cubicBezTo>
                  <a:cubicBezTo>
                    <a:pt x="1139" y="300"/>
                    <a:pt x="1221" y="225"/>
                    <a:pt x="1281" y="225"/>
                  </a:cubicBezTo>
                  <a:close/>
                  <a:moveTo>
                    <a:pt x="1238" y="0"/>
                  </a:moveTo>
                  <a:cubicBezTo>
                    <a:pt x="1175" y="0"/>
                    <a:pt x="1120" y="30"/>
                    <a:pt x="1065" y="49"/>
                  </a:cubicBezTo>
                  <a:cubicBezTo>
                    <a:pt x="1004" y="79"/>
                    <a:pt x="913" y="109"/>
                    <a:pt x="882" y="201"/>
                  </a:cubicBezTo>
                  <a:cubicBezTo>
                    <a:pt x="761" y="322"/>
                    <a:pt x="639" y="383"/>
                    <a:pt x="578" y="504"/>
                  </a:cubicBezTo>
                  <a:cubicBezTo>
                    <a:pt x="396" y="717"/>
                    <a:pt x="274" y="930"/>
                    <a:pt x="183" y="1112"/>
                  </a:cubicBezTo>
                  <a:cubicBezTo>
                    <a:pt x="83" y="1354"/>
                    <a:pt x="49" y="1555"/>
                    <a:pt x="55" y="1664"/>
                  </a:cubicBezTo>
                  <a:lnTo>
                    <a:pt x="55" y="1664"/>
                  </a:lnTo>
                  <a:cubicBezTo>
                    <a:pt x="18" y="1693"/>
                    <a:pt x="1" y="1711"/>
                    <a:pt x="1" y="1720"/>
                  </a:cubicBezTo>
                  <a:cubicBezTo>
                    <a:pt x="1" y="1725"/>
                    <a:pt x="7" y="1727"/>
                    <a:pt x="19" y="1727"/>
                  </a:cubicBezTo>
                  <a:cubicBezTo>
                    <a:pt x="29" y="1727"/>
                    <a:pt x="45" y="1725"/>
                    <a:pt x="64" y="1721"/>
                  </a:cubicBezTo>
                  <a:lnTo>
                    <a:pt x="64" y="1721"/>
                  </a:lnTo>
                  <a:cubicBezTo>
                    <a:pt x="70" y="1740"/>
                    <a:pt x="80" y="1751"/>
                    <a:pt x="92" y="1751"/>
                  </a:cubicBezTo>
                  <a:cubicBezTo>
                    <a:pt x="100" y="1751"/>
                    <a:pt x="109" y="1735"/>
                    <a:pt x="120" y="1704"/>
                  </a:cubicBezTo>
                  <a:lnTo>
                    <a:pt x="120" y="1704"/>
                  </a:lnTo>
                  <a:cubicBezTo>
                    <a:pt x="228" y="1666"/>
                    <a:pt x="398" y="1579"/>
                    <a:pt x="578" y="1416"/>
                  </a:cubicBezTo>
                  <a:cubicBezTo>
                    <a:pt x="730" y="1295"/>
                    <a:pt x="913" y="1143"/>
                    <a:pt x="1095" y="930"/>
                  </a:cubicBezTo>
                  <a:cubicBezTo>
                    <a:pt x="1186" y="808"/>
                    <a:pt x="1247" y="687"/>
                    <a:pt x="1368" y="596"/>
                  </a:cubicBezTo>
                  <a:cubicBezTo>
                    <a:pt x="1399" y="504"/>
                    <a:pt x="1460" y="474"/>
                    <a:pt x="1490" y="353"/>
                  </a:cubicBezTo>
                  <a:cubicBezTo>
                    <a:pt x="1520" y="292"/>
                    <a:pt x="1490" y="79"/>
                    <a:pt x="1368" y="49"/>
                  </a:cubicBezTo>
                  <a:cubicBezTo>
                    <a:pt x="1321" y="13"/>
                    <a:pt x="1278" y="0"/>
                    <a:pt x="12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7257751" y="4638465"/>
              <a:ext cx="42017" cy="44563"/>
            </a:xfrm>
            <a:custGeom>
              <a:avLst/>
              <a:gdLst/>
              <a:ahLst/>
              <a:cxnLst/>
              <a:rect l="l" t="t" r="r" b="b"/>
              <a:pathLst>
                <a:path w="1551" h="1645" extrusionOk="0">
                  <a:moveTo>
                    <a:pt x="314" y="1"/>
                  </a:moveTo>
                  <a:cubicBezTo>
                    <a:pt x="262" y="1"/>
                    <a:pt x="207" y="10"/>
                    <a:pt x="152" y="34"/>
                  </a:cubicBezTo>
                  <a:cubicBezTo>
                    <a:pt x="31" y="64"/>
                    <a:pt x="0" y="216"/>
                    <a:pt x="0" y="277"/>
                  </a:cubicBezTo>
                  <a:cubicBezTo>
                    <a:pt x="0" y="398"/>
                    <a:pt x="31" y="429"/>
                    <a:pt x="31" y="520"/>
                  </a:cubicBezTo>
                  <a:cubicBezTo>
                    <a:pt x="92" y="672"/>
                    <a:pt x="152" y="794"/>
                    <a:pt x="244" y="885"/>
                  </a:cubicBezTo>
                  <a:cubicBezTo>
                    <a:pt x="396" y="1128"/>
                    <a:pt x="608" y="1280"/>
                    <a:pt x="760" y="1402"/>
                  </a:cubicBezTo>
                  <a:cubicBezTo>
                    <a:pt x="984" y="1505"/>
                    <a:pt x="1159" y="1540"/>
                    <a:pt x="1269" y="1540"/>
                  </a:cubicBezTo>
                  <a:cubicBezTo>
                    <a:pt x="1353" y="1540"/>
                    <a:pt x="1399" y="1519"/>
                    <a:pt x="1399" y="1493"/>
                  </a:cubicBezTo>
                  <a:cubicBezTo>
                    <a:pt x="1399" y="1462"/>
                    <a:pt x="1156" y="1462"/>
                    <a:pt x="852" y="1250"/>
                  </a:cubicBezTo>
                  <a:cubicBezTo>
                    <a:pt x="700" y="1128"/>
                    <a:pt x="487" y="976"/>
                    <a:pt x="396" y="794"/>
                  </a:cubicBezTo>
                  <a:cubicBezTo>
                    <a:pt x="304" y="672"/>
                    <a:pt x="274" y="550"/>
                    <a:pt x="244" y="429"/>
                  </a:cubicBezTo>
                  <a:cubicBezTo>
                    <a:pt x="183" y="277"/>
                    <a:pt x="183" y="186"/>
                    <a:pt x="244" y="186"/>
                  </a:cubicBezTo>
                  <a:cubicBezTo>
                    <a:pt x="261" y="168"/>
                    <a:pt x="284" y="161"/>
                    <a:pt x="311" y="161"/>
                  </a:cubicBezTo>
                  <a:cubicBezTo>
                    <a:pt x="376" y="161"/>
                    <a:pt x="462" y="204"/>
                    <a:pt x="548" y="247"/>
                  </a:cubicBezTo>
                  <a:cubicBezTo>
                    <a:pt x="639" y="338"/>
                    <a:pt x="760" y="398"/>
                    <a:pt x="852" y="490"/>
                  </a:cubicBezTo>
                  <a:cubicBezTo>
                    <a:pt x="1034" y="672"/>
                    <a:pt x="1156" y="854"/>
                    <a:pt x="1247" y="1006"/>
                  </a:cubicBezTo>
                  <a:cubicBezTo>
                    <a:pt x="1429" y="1432"/>
                    <a:pt x="1490" y="1645"/>
                    <a:pt x="1520" y="1645"/>
                  </a:cubicBezTo>
                  <a:cubicBezTo>
                    <a:pt x="1551" y="1645"/>
                    <a:pt x="1551" y="1402"/>
                    <a:pt x="1399" y="1006"/>
                  </a:cubicBezTo>
                  <a:cubicBezTo>
                    <a:pt x="1338" y="824"/>
                    <a:pt x="1186" y="581"/>
                    <a:pt x="1034" y="398"/>
                  </a:cubicBezTo>
                  <a:cubicBezTo>
                    <a:pt x="943" y="277"/>
                    <a:pt x="821" y="216"/>
                    <a:pt x="669" y="125"/>
                  </a:cubicBezTo>
                  <a:cubicBezTo>
                    <a:pt x="601" y="80"/>
                    <a:pt x="466" y="1"/>
                    <a:pt x="3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7097184" y="4730763"/>
              <a:ext cx="408436" cy="314569"/>
            </a:xfrm>
            <a:custGeom>
              <a:avLst/>
              <a:gdLst/>
              <a:ahLst/>
              <a:cxnLst/>
              <a:rect l="l" t="t" r="r" b="b"/>
              <a:pathLst>
                <a:path w="15077" h="11612" extrusionOk="0">
                  <a:moveTo>
                    <a:pt x="8693" y="1"/>
                  </a:moveTo>
                  <a:lnTo>
                    <a:pt x="7478" y="6596"/>
                  </a:lnTo>
                  <a:cubicBezTo>
                    <a:pt x="7478" y="6596"/>
                    <a:pt x="335" y="7600"/>
                    <a:pt x="0" y="8815"/>
                  </a:cubicBezTo>
                  <a:lnTo>
                    <a:pt x="12767" y="11612"/>
                  </a:lnTo>
                  <a:lnTo>
                    <a:pt x="15077" y="1399"/>
                  </a:lnTo>
                  <a:lnTo>
                    <a:pt x="86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7387027" y="4917553"/>
              <a:ext cx="32156" cy="27442"/>
            </a:xfrm>
            <a:custGeom>
              <a:avLst/>
              <a:gdLst/>
              <a:ahLst/>
              <a:cxnLst/>
              <a:rect l="l" t="t" r="r" b="b"/>
              <a:pathLst>
                <a:path w="1187" h="1013" extrusionOk="0">
                  <a:moveTo>
                    <a:pt x="622" y="0"/>
                  </a:moveTo>
                  <a:cubicBezTo>
                    <a:pt x="445" y="0"/>
                    <a:pt x="249" y="94"/>
                    <a:pt x="153" y="249"/>
                  </a:cubicBezTo>
                  <a:cubicBezTo>
                    <a:pt x="1" y="461"/>
                    <a:pt x="153" y="857"/>
                    <a:pt x="396" y="978"/>
                  </a:cubicBezTo>
                  <a:cubicBezTo>
                    <a:pt x="466" y="1001"/>
                    <a:pt x="537" y="1013"/>
                    <a:pt x="608" y="1013"/>
                  </a:cubicBezTo>
                  <a:cubicBezTo>
                    <a:pt x="813" y="1013"/>
                    <a:pt x="1004" y="916"/>
                    <a:pt x="1095" y="735"/>
                  </a:cubicBezTo>
                  <a:cubicBezTo>
                    <a:pt x="1186" y="522"/>
                    <a:pt x="1095" y="157"/>
                    <a:pt x="852" y="66"/>
                  </a:cubicBezTo>
                  <a:lnTo>
                    <a:pt x="852" y="66"/>
                  </a:lnTo>
                  <a:lnTo>
                    <a:pt x="882" y="97"/>
                  </a:lnTo>
                  <a:cubicBezTo>
                    <a:pt x="816" y="31"/>
                    <a:pt x="722" y="0"/>
                    <a:pt x="62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7096345" y="4954748"/>
              <a:ext cx="350815" cy="90589"/>
            </a:xfrm>
            <a:custGeom>
              <a:avLst/>
              <a:gdLst/>
              <a:ahLst/>
              <a:cxnLst/>
              <a:rect l="l" t="t" r="r" b="b"/>
              <a:pathLst>
                <a:path w="12950" h="3344" extrusionOk="0">
                  <a:moveTo>
                    <a:pt x="639" y="0"/>
                  </a:moveTo>
                  <a:cubicBezTo>
                    <a:pt x="639" y="0"/>
                    <a:pt x="31" y="122"/>
                    <a:pt x="1" y="547"/>
                  </a:cubicBezTo>
                  <a:lnTo>
                    <a:pt x="12767" y="3344"/>
                  </a:lnTo>
                  <a:lnTo>
                    <a:pt x="12949" y="2341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7294811" y="4906446"/>
              <a:ext cx="28851" cy="27740"/>
            </a:xfrm>
            <a:custGeom>
              <a:avLst/>
              <a:gdLst/>
              <a:ahLst/>
              <a:cxnLst/>
              <a:rect l="l" t="t" r="r" b="b"/>
              <a:pathLst>
                <a:path w="1065" h="1024" extrusionOk="0">
                  <a:moveTo>
                    <a:pt x="108" y="0"/>
                  </a:moveTo>
                  <a:cubicBezTo>
                    <a:pt x="41" y="0"/>
                    <a:pt x="0" y="20"/>
                    <a:pt x="0" y="51"/>
                  </a:cubicBezTo>
                  <a:cubicBezTo>
                    <a:pt x="0" y="111"/>
                    <a:pt x="304" y="203"/>
                    <a:pt x="578" y="476"/>
                  </a:cubicBezTo>
                  <a:cubicBezTo>
                    <a:pt x="821" y="719"/>
                    <a:pt x="943" y="1023"/>
                    <a:pt x="973" y="1023"/>
                  </a:cubicBezTo>
                  <a:cubicBezTo>
                    <a:pt x="1064" y="1023"/>
                    <a:pt x="1034" y="659"/>
                    <a:pt x="730" y="324"/>
                  </a:cubicBezTo>
                  <a:cubicBezTo>
                    <a:pt x="487" y="81"/>
                    <a:pt x="243" y="0"/>
                    <a:pt x="1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7253633" y="4914437"/>
              <a:ext cx="22078" cy="31316"/>
            </a:xfrm>
            <a:custGeom>
              <a:avLst/>
              <a:gdLst/>
              <a:ahLst/>
              <a:cxnLst/>
              <a:rect l="l" t="t" r="r" b="b"/>
              <a:pathLst>
                <a:path w="815" h="1156" extrusionOk="0">
                  <a:moveTo>
                    <a:pt x="90" y="0"/>
                  </a:moveTo>
                  <a:cubicBezTo>
                    <a:pt x="59" y="0"/>
                    <a:pt x="37" y="10"/>
                    <a:pt x="31" y="29"/>
                  </a:cubicBezTo>
                  <a:cubicBezTo>
                    <a:pt x="0" y="90"/>
                    <a:pt x="274" y="242"/>
                    <a:pt x="426" y="546"/>
                  </a:cubicBezTo>
                  <a:cubicBezTo>
                    <a:pt x="578" y="850"/>
                    <a:pt x="578" y="1154"/>
                    <a:pt x="639" y="1154"/>
                  </a:cubicBezTo>
                  <a:cubicBezTo>
                    <a:pt x="641" y="1155"/>
                    <a:pt x="644" y="1156"/>
                    <a:pt x="646" y="1156"/>
                  </a:cubicBezTo>
                  <a:cubicBezTo>
                    <a:pt x="709" y="1156"/>
                    <a:pt x="814" y="804"/>
                    <a:pt x="639" y="424"/>
                  </a:cubicBezTo>
                  <a:cubicBezTo>
                    <a:pt x="471" y="137"/>
                    <a:pt x="209" y="0"/>
                    <a:pt x="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7216573" y="4920885"/>
              <a:ext cx="14710" cy="32291"/>
            </a:xfrm>
            <a:custGeom>
              <a:avLst/>
              <a:gdLst/>
              <a:ahLst/>
              <a:cxnLst/>
              <a:rect l="l" t="t" r="r" b="b"/>
              <a:pathLst>
                <a:path w="543" h="1192" extrusionOk="0">
                  <a:moveTo>
                    <a:pt x="41" y="1"/>
                  </a:moveTo>
                  <a:cubicBezTo>
                    <a:pt x="37" y="1"/>
                    <a:pt x="33" y="2"/>
                    <a:pt x="31" y="4"/>
                  </a:cubicBezTo>
                  <a:cubicBezTo>
                    <a:pt x="1" y="34"/>
                    <a:pt x="153" y="278"/>
                    <a:pt x="183" y="582"/>
                  </a:cubicBezTo>
                  <a:cubicBezTo>
                    <a:pt x="274" y="916"/>
                    <a:pt x="213" y="1189"/>
                    <a:pt x="305" y="1189"/>
                  </a:cubicBezTo>
                  <a:cubicBezTo>
                    <a:pt x="306" y="1191"/>
                    <a:pt x="308" y="1192"/>
                    <a:pt x="310" y="1192"/>
                  </a:cubicBezTo>
                  <a:cubicBezTo>
                    <a:pt x="354" y="1192"/>
                    <a:pt x="542" y="899"/>
                    <a:pt x="426" y="551"/>
                  </a:cubicBezTo>
                  <a:cubicBezTo>
                    <a:pt x="342" y="184"/>
                    <a:pt x="100" y="1"/>
                    <a:pt x="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7306324" y="4864401"/>
              <a:ext cx="37086" cy="13870"/>
            </a:xfrm>
            <a:custGeom>
              <a:avLst/>
              <a:gdLst/>
              <a:ahLst/>
              <a:cxnLst/>
              <a:rect l="l" t="t" r="r" b="b"/>
              <a:pathLst>
                <a:path w="1369" h="512" extrusionOk="0">
                  <a:moveTo>
                    <a:pt x="398" y="1"/>
                  </a:moveTo>
                  <a:cubicBezTo>
                    <a:pt x="160" y="1"/>
                    <a:pt x="1" y="71"/>
                    <a:pt x="1" y="113"/>
                  </a:cubicBezTo>
                  <a:cubicBezTo>
                    <a:pt x="1" y="205"/>
                    <a:pt x="305" y="144"/>
                    <a:pt x="670" y="265"/>
                  </a:cubicBezTo>
                  <a:cubicBezTo>
                    <a:pt x="982" y="322"/>
                    <a:pt x="1241" y="511"/>
                    <a:pt x="1299" y="511"/>
                  </a:cubicBezTo>
                  <a:cubicBezTo>
                    <a:pt x="1303" y="511"/>
                    <a:pt x="1306" y="510"/>
                    <a:pt x="1308" y="508"/>
                  </a:cubicBezTo>
                  <a:cubicBezTo>
                    <a:pt x="1369" y="448"/>
                    <a:pt x="1156" y="144"/>
                    <a:pt x="761" y="53"/>
                  </a:cubicBezTo>
                  <a:cubicBezTo>
                    <a:pt x="629" y="15"/>
                    <a:pt x="506" y="1"/>
                    <a:pt x="39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7312907" y="4811466"/>
              <a:ext cx="59327" cy="23893"/>
            </a:xfrm>
            <a:custGeom>
              <a:avLst/>
              <a:gdLst/>
              <a:ahLst/>
              <a:cxnLst/>
              <a:rect l="l" t="t" r="r" b="b"/>
              <a:pathLst>
                <a:path w="2190" h="882" extrusionOk="0">
                  <a:moveTo>
                    <a:pt x="1673" y="213"/>
                  </a:moveTo>
                  <a:cubicBezTo>
                    <a:pt x="1825" y="213"/>
                    <a:pt x="1946" y="213"/>
                    <a:pt x="1946" y="274"/>
                  </a:cubicBezTo>
                  <a:cubicBezTo>
                    <a:pt x="1946" y="304"/>
                    <a:pt x="1946" y="304"/>
                    <a:pt x="1916" y="365"/>
                  </a:cubicBezTo>
                  <a:cubicBezTo>
                    <a:pt x="1886" y="396"/>
                    <a:pt x="1794" y="396"/>
                    <a:pt x="1764" y="426"/>
                  </a:cubicBezTo>
                  <a:cubicBezTo>
                    <a:pt x="1642" y="456"/>
                    <a:pt x="1490" y="517"/>
                    <a:pt x="1369" y="548"/>
                  </a:cubicBezTo>
                  <a:cubicBezTo>
                    <a:pt x="1156" y="608"/>
                    <a:pt x="882" y="608"/>
                    <a:pt x="700" y="669"/>
                  </a:cubicBezTo>
                  <a:cubicBezTo>
                    <a:pt x="461" y="703"/>
                    <a:pt x="289" y="709"/>
                    <a:pt x="174" y="712"/>
                  </a:cubicBezTo>
                  <a:lnTo>
                    <a:pt x="174" y="712"/>
                  </a:lnTo>
                  <a:cubicBezTo>
                    <a:pt x="264" y="656"/>
                    <a:pt x="426" y="527"/>
                    <a:pt x="670" y="426"/>
                  </a:cubicBezTo>
                  <a:cubicBezTo>
                    <a:pt x="852" y="365"/>
                    <a:pt x="1034" y="274"/>
                    <a:pt x="1308" y="244"/>
                  </a:cubicBezTo>
                  <a:cubicBezTo>
                    <a:pt x="1430" y="213"/>
                    <a:pt x="1582" y="213"/>
                    <a:pt x="1673" y="213"/>
                  </a:cubicBezTo>
                  <a:close/>
                  <a:moveTo>
                    <a:pt x="1673" y="0"/>
                  </a:moveTo>
                  <a:cubicBezTo>
                    <a:pt x="1521" y="0"/>
                    <a:pt x="1369" y="61"/>
                    <a:pt x="1278" y="61"/>
                  </a:cubicBezTo>
                  <a:cubicBezTo>
                    <a:pt x="1004" y="122"/>
                    <a:pt x="761" y="213"/>
                    <a:pt x="578" y="304"/>
                  </a:cubicBezTo>
                  <a:cubicBezTo>
                    <a:pt x="297" y="483"/>
                    <a:pt x="145" y="662"/>
                    <a:pt x="104" y="715"/>
                  </a:cubicBezTo>
                  <a:lnTo>
                    <a:pt x="104" y="715"/>
                  </a:lnTo>
                  <a:cubicBezTo>
                    <a:pt x="54" y="717"/>
                    <a:pt x="20" y="720"/>
                    <a:pt x="1" y="730"/>
                  </a:cubicBezTo>
                  <a:cubicBezTo>
                    <a:pt x="1" y="791"/>
                    <a:pt x="244" y="851"/>
                    <a:pt x="670" y="882"/>
                  </a:cubicBezTo>
                  <a:cubicBezTo>
                    <a:pt x="852" y="882"/>
                    <a:pt x="1126" y="882"/>
                    <a:pt x="1369" y="821"/>
                  </a:cubicBezTo>
                  <a:cubicBezTo>
                    <a:pt x="1490" y="760"/>
                    <a:pt x="1642" y="730"/>
                    <a:pt x="1794" y="700"/>
                  </a:cubicBezTo>
                  <a:cubicBezTo>
                    <a:pt x="1886" y="669"/>
                    <a:pt x="1946" y="669"/>
                    <a:pt x="2037" y="578"/>
                  </a:cubicBezTo>
                  <a:cubicBezTo>
                    <a:pt x="2098" y="548"/>
                    <a:pt x="2189" y="396"/>
                    <a:pt x="2129" y="244"/>
                  </a:cubicBezTo>
                  <a:cubicBezTo>
                    <a:pt x="2098" y="122"/>
                    <a:pt x="1977" y="61"/>
                    <a:pt x="1916" y="61"/>
                  </a:cubicBezTo>
                  <a:cubicBezTo>
                    <a:pt x="1825" y="0"/>
                    <a:pt x="1734" y="0"/>
                    <a:pt x="16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7298929" y="4776654"/>
              <a:ext cx="26359" cy="57891"/>
            </a:xfrm>
            <a:custGeom>
              <a:avLst/>
              <a:gdLst/>
              <a:ahLst/>
              <a:cxnLst/>
              <a:rect l="l" t="t" r="r" b="b"/>
              <a:pathLst>
                <a:path w="973" h="2137" extrusionOk="0">
                  <a:moveTo>
                    <a:pt x="511" y="1"/>
                  </a:moveTo>
                  <a:cubicBezTo>
                    <a:pt x="406" y="1"/>
                    <a:pt x="299" y="55"/>
                    <a:pt x="274" y="130"/>
                  </a:cubicBezTo>
                  <a:cubicBezTo>
                    <a:pt x="183" y="191"/>
                    <a:pt x="183" y="282"/>
                    <a:pt x="152" y="343"/>
                  </a:cubicBezTo>
                  <a:cubicBezTo>
                    <a:pt x="122" y="495"/>
                    <a:pt x="61" y="647"/>
                    <a:pt x="31" y="769"/>
                  </a:cubicBezTo>
                  <a:cubicBezTo>
                    <a:pt x="0" y="1042"/>
                    <a:pt x="61" y="1316"/>
                    <a:pt x="152" y="1498"/>
                  </a:cubicBezTo>
                  <a:cubicBezTo>
                    <a:pt x="320" y="1833"/>
                    <a:pt x="538" y="1988"/>
                    <a:pt x="573" y="1988"/>
                  </a:cubicBezTo>
                  <a:cubicBezTo>
                    <a:pt x="576" y="1988"/>
                    <a:pt x="578" y="1987"/>
                    <a:pt x="578" y="1985"/>
                  </a:cubicBezTo>
                  <a:cubicBezTo>
                    <a:pt x="608" y="1954"/>
                    <a:pt x="426" y="1802"/>
                    <a:pt x="304" y="1407"/>
                  </a:cubicBezTo>
                  <a:cubicBezTo>
                    <a:pt x="213" y="1225"/>
                    <a:pt x="183" y="1012"/>
                    <a:pt x="213" y="769"/>
                  </a:cubicBezTo>
                  <a:cubicBezTo>
                    <a:pt x="213" y="647"/>
                    <a:pt x="274" y="556"/>
                    <a:pt x="304" y="404"/>
                  </a:cubicBezTo>
                  <a:cubicBezTo>
                    <a:pt x="331" y="295"/>
                    <a:pt x="407" y="186"/>
                    <a:pt x="466" y="186"/>
                  </a:cubicBezTo>
                  <a:cubicBezTo>
                    <a:pt x="473" y="186"/>
                    <a:pt x="480" y="188"/>
                    <a:pt x="487" y="191"/>
                  </a:cubicBezTo>
                  <a:cubicBezTo>
                    <a:pt x="578" y="191"/>
                    <a:pt x="639" y="343"/>
                    <a:pt x="669" y="465"/>
                  </a:cubicBezTo>
                  <a:cubicBezTo>
                    <a:pt x="730" y="586"/>
                    <a:pt x="760" y="738"/>
                    <a:pt x="760" y="860"/>
                  </a:cubicBezTo>
                  <a:cubicBezTo>
                    <a:pt x="791" y="1103"/>
                    <a:pt x="760" y="1346"/>
                    <a:pt x="760" y="1498"/>
                  </a:cubicBezTo>
                  <a:cubicBezTo>
                    <a:pt x="669" y="1863"/>
                    <a:pt x="578" y="2106"/>
                    <a:pt x="608" y="2136"/>
                  </a:cubicBezTo>
                  <a:cubicBezTo>
                    <a:pt x="639" y="2136"/>
                    <a:pt x="791" y="1954"/>
                    <a:pt x="912" y="1559"/>
                  </a:cubicBezTo>
                  <a:cubicBezTo>
                    <a:pt x="943" y="1377"/>
                    <a:pt x="973" y="1103"/>
                    <a:pt x="973" y="860"/>
                  </a:cubicBezTo>
                  <a:cubicBezTo>
                    <a:pt x="973" y="708"/>
                    <a:pt x="943" y="586"/>
                    <a:pt x="912" y="434"/>
                  </a:cubicBezTo>
                  <a:cubicBezTo>
                    <a:pt x="882" y="282"/>
                    <a:pt x="791" y="100"/>
                    <a:pt x="578" y="9"/>
                  </a:cubicBezTo>
                  <a:cubicBezTo>
                    <a:pt x="556" y="3"/>
                    <a:pt x="534" y="1"/>
                    <a:pt x="5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6894600" y="3066610"/>
              <a:ext cx="734518" cy="1713551"/>
            </a:xfrm>
            <a:custGeom>
              <a:avLst/>
              <a:gdLst/>
              <a:ahLst/>
              <a:cxnLst/>
              <a:rect l="l" t="t" r="r" b="b"/>
              <a:pathLst>
                <a:path w="27114" h="63254" extrusionOk="0">
                  <a:moveTo>
                    <a:pt x="27114" y="0"/>
                  </a:moveTo>
                  <a:lnTo>
                    <a:pt x="22038" y="517"/>
                  </a:lnTo>
                  <a:lnTo>
                    <a:pt x="2433" y="25745"/>
                  </a:lnTo>
                  <a:cubicBezTo>
                    <a:pt x="518" y="28177"/>
                    <a:pt x="1" y="31399"/>
                    <a:pt x="974" y="34286"/>
                  </a:cubicBezTo>
                  <a:lnTo>
                    <a:pt x="15199" y="63253"/>
                  </a:lnTo>
                  <a:lnTo>
                    <a:pt x="19941" y="55168"/>
                  </a:lnTo>
                  <a:lnTo>
                    <a:pt x="11794" y="32280"/>
                  </a:lnTo>
                  <a:lnTo>
                    <a:pt x="22403" y="19514"/>
                  </a:lnTo>
                  <a:lnTo>
                    <a:pt x="271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7284110" y="3060840"/>
              <a:ext cx="652977" cy="1879071"/>
            </a:xfrm>
            <a:custGeom>
              <a:avLst/>
              <a:gdLst/>
              <a:ahLst/>
              <a:cxnLst/>
              <a:rect l="l" t="t" r="r" b="b"/>
              <a:pathLst>
                <a:path w="24104" h="69364" extrusionOk="0">
                  <a:moveTo>
                    <a:pt x="19970" y="0"/>
                  </a:moveTo>
                  <a:lnTo>
                    <a:pt x="9210" y="578"/>
                  </a:lnTo>
                  <a:lnTo>
                    <a:pt x="8784" y="6049"/>
                  </a:lnTo>
                  <a:lnTo>
                    <a:pt x="0" y="67296"/>
                  </a:lnTo>
                  <a:lnTo>
                    <a:pt x="6657" y="69363"/>
                  </a:lnTo>
                  <a:lnTo>
                    <a:pt x="12675" y="48147"/>
                  </a:lnTo>
                  <a:lnTo>
                    <a:pt x="14104" y="38147"/>
                  </a:lnTo>
                  <a:cubicBezTo>
                    <a:pt x="14104" y="38147"/>
                    <a:pt x="24104" y="13040"/>
                    <a:pt x="23922" y="9484"/>
                  </a:cubicBezTo>
                  <a:cubicBezTo>
                    <a:pt x="23709" y="5867"/>
                    <a:pt x="19970" y="0"/>
                    <a:pt x="199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7283270" y="3106948"/>
              <a:ext cx="249526" cy="1776969"/>
            </a:xfrm>
            <a:custGeom>
              <a:avLst/>
              <a:gdLst/>
              <a:ahLst/>
              <a:cxnLst/>
              <a:rect l="l" t="t" r="r" b="b"/>
              <a:pathLst>
                <a:path w="9211" h="65595" extrusionOk="0">
                  <a:moveTo>
                    <a:pt x="9150" y="1"/>
                  </a:moveTo>
                  <a:cubicBezTo>
                    <a:pt x="9115" y="1"/>
                    <a:pt x="7020" y="14700"/>
                    <a:pt x="4499" y="32797"/>
                  </a:cubicBezTo>
                  <a:cubicBezTo>
                    <a:pt x="1976" y="50883"/>
                    <a:pt x="1" y="65594"/>
                    <a:pt x="31" y="65594"/>
                  </a:cubicBezTo>
                  <a:cubicBezTo>
                    <a:pt x="122" y="65594"/>
                    <a:pt x="2220" y="50944"/>
                    <a:pt x="4712" y="32797"/>
                  </a:cubicBezTo>
                  <a:cubicBezTo>
                    <a:pt x="7235" y="14712"/>
                    <a:pt x="9211" y="1"/>
                    <a:pt x="9150" y="1"/>
                  </a:cubicBezTo>
                  <a:cubicBezTo>
                    <a:pt x="9150" y="1"/>
                    <a:pt x="9150" y="1"/>
                    <a:pt x="915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7085644" y="3913004"/>
              <a:ext cx="127675" cy="29230"/>
            </a:xfrm>
            <a:custGeom>
              <a:avLst/>
              <a:gdLst/>
              <a:ahLst/>
              <a:cxnLst/>
              <a:rect l="l" t="t" r="r" b="b"/>
              <a:pathLst>
                <a:path w="4713" h="1079" extrusionOk="0">
                  <a:moveTo>
                    <a:pt x="2243" y="1"/>
                  </a:moveTo>
                  <a:cubicBezTo>
                    <a:pt x="1580" y="1"/>
                    <a:pt x="1003" y="174"/>
                    <a:pt x="609" y="399"/>
                  </a:cubicBezTo>
                  <a:cubicBezTo>
                    <a:pt x="183" y="612"/>
                    <a:pt x="1" y="855"/>
                    <a:pt x="1" y="855"/>
                  </a:cubicBezTo>
                  <a:cubicBezTo>
                    <a:pt x="3" y="858"/>
                    <a:pt x="8" y="859"/>
                    <a:pt x="13" y="859"/>
                  </a:cubicBezTo>
                  <a:cubicBezTo>
                    <a:pt x="75" y="859"/>
                    <a:pt x="311" y="718"/>
                    <a:pt x="700" y="551"/>
                  </a:cubicBezTo>
                  <a:cubicBezTo>
                    <a:pt x="1061" y="384"/>
                    <a:pt x="1599" y="243"/>
                    <a:pt x="2223" y="243"/>
                  </a:cubicBezTo>
                  <a:cubicBezTo>
                    <a:pt x="2282" y="243"/>
                    <a:pt x="2342" y="244"/>
                    <a:pt x="2402" y="247"/>
                  </a:cubicBezTo>
                  <a:cubicBezTo>
                    <a:pt x="3071" y="277"/>
                    <a:pt x="3648" y="460"/>
                    <a:pt x="4074" y="703"/>
                  </a:cubicBezTo>
                  <a:cubicBezTo>
                    <a:pt x="4449" y="891"/>
                    <a:pt x="4635" y="1078"/>
                    <a:pt x="4695" y="1078"/>
                  </a:cubicBezTo>
                  <a:cubicBezTo>
                    <a:pt x="4703" y="1078"/>
                    <a:pt x="4709" y="1075"/>
                    <a:pt x="4712" y="1068"/>
                  </a:cubicBezTo>
                  <a:cubicBezTo>
                    <a:pt x="4712" y="1068"/>
                    <a:pt x="4530" y="855"/>
                    <a:pt x="4165" y="551"/>
                  </a:cubicBezTo>
                  <a:cubicBezTo>
                    <a:pt x="3770" y="277"/>
                    <a:pt x="3132" y="65"/>
                    <a:pt x="2402" y="4"/>
                  </a:cubicBezTo>
                  <a:cubicBezTo>
                    <a:pt x="2349" y="2"/>
                    <a:pt x="2296" y="1"/>
                    <a:pt x="22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7674405" y="3123365"/>
              <a:ext cx="168012" cy="53611"/>
            </a:xfrm>
            <a:custGeom>
              <a:avLst/>
              <a:gdLst/>
              <a:ahLst/>
              <a:cxnLst/>
              <a:rect l="l" t="t" r="r" b="b"/>
              <a:pathLst>
                <a:path w="6202" h="1979" extrusionOk="0">
                  <a:moveTo>
                    <a:pt x="10" y="0"/>
                  </a:moveTo>
                  <a:cubicBezTo>
                    <a:pt x="7" y="0"/>
                    <a:pt x="4" y="1"/>
                    <a:pt x="1" y="2"/>
                  </a:cubicBezTo>
                  <a:cubicBezTo>
                    <a:pt x="1" y="2"/>
                    <a:pt x="31" y="94"/>
                    <a:pt x="153" y="246"/>
                  </a:cubicBezTo>
                  <a:cubicBezTo>
                    <a:pt x="274" y="398"/>
                    <a:pt x="457" y="580"/>
                    <a:pt x="700" y="762"/>
                  </a:cubicBezTo>
                  <a:cubicBezTo>
                    <a:pt x="913" y="975"/>
                    <a:pt x="1217" y="1188"/>
                    <a:pt x="1612" y="1370"/>
                  </a:cubicBezTo>
                  <a:cubicBezTo>
                    <a:pt x="1946" y="1583"/>
                    <a:pt x="2402" y="1735"/>
                    <a:pt x="2858" y="1826"/>
                  </a:cubicBezTo>
                  <a:cubicBezTo>
                    <a:pt x="3314" y="1948"/>
                    <a:pt x="3770" y="1978"/>
                    <a:pt x="4195" y="1978"/>
                  </a:cubicBezTo>
                  <a:cubicBezTo>
                    <a:pt x="4590" y="1978"/>
                    <a:pt x="4986" y="1917"/>
                    <a:pt x="5290" y="1826"/>
                  </a:cubicBezTo>
                  <a:cubicBezTo>
                    <a:pt x="5594" y="1735"/>
                    <a:pt x="5806" y="1644"/>
                    <a:pt x="5958" y="1583"/>
                  </a:cubicBezTo>
                  <a:cubicBezTo>
                    <a:pt x="6110" y="1492"/>
                    <a:pt x="6201" y="1431"/>
                    <a:pt x="6201" y="1431"/>
                  </a:cubicBezTo>
                  <a:cubicBezTo>
                    <a:pt x="6201" y="1429"/>
                    <a:pt x="6200" y="1428"/>
                    <a:pt x="6196" y="1428"/>
                  </a:cubicBezTo>
                  <a:cubicBezTo>
                    <a:pt x="6149" y="1428"/>
                    <a:pt x="5821" y="1590"/>
                    <a:pt x="5259" y="1674"/>
                  </a:cubicBezTo>
                  <a:cubicBezTo>
                    <a:pt x="4955" y="1765"/>
                    <a:pt x="4590" y="1796"/>
                    <a:pt x="4195" y="1796"/>
                  </a:cubicBezTo>
                  <a:cubicBezTo>
                    <a:pt x="3770" y="1796"/>
                    <a:pt x="3344" y="1765"/>
                    <a:pt x="2888" y="1644"/>
                  </a:cubicBezTo>
                  <a:cubicBezTo>
                    <a:pt x="2432" y="1583"/>
                    <a:pt x="2068" y="1431"/>
                    <a:pt x="1672" y="1218"/>
                  </a:cubicBezTo>
                  <a:cubicBezTo>
                    <a:pt x="1308" y="1036"/>
                    <a:pt x="1004" y="854"/>
                    <a:pt x="761" y="671"/>
                  </a:cubicBezTo>
                  <a:cubicBezTo>
                    <a:pt x="297" y="294"/>
                    <a:pt x="82" y="0"/>
                    <a:pt x="1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6907794" y="3705597"/>
              <a:ext cx="98824" cy="432302"/>
            </a:xfrm>
            <a:custGeom>
              <a:avLst/>
              <a:gdLst/>
              <a:ahLst/>
              <a:cxnLst/>
              <a:rect l="l" t="t" r="r" b="b"/>
              <a:pathLst>
                <a:path w="3648" h="15958" extrusionOk="0">
                  <a:moveTo>
                    <a:pt x="3648" y="0"/>
                  </a:moveTo>
                  <a:lnTo>
                    <a:pt x="3526" y="122"/>
                  </a:lnTo>
                  <a:cubicBezTo>
                    <a:pt x="3465" y="183"/>
                    <a:pt x="3344" y="304"/>
                    <a:pt x="3192" y="486"/>
                  </a:cubicBezTo>
                  <a:cubicBezTo>
                    <a:pt x="2918" y="821"/>
                    <a:pt x="2523" y="1338"/>
                    <a:pt x="2067" y="1976"/>
                  </a:cubicBezTo>
                  <a:cubicBezTo>
                    <a:pt x="1581" y="2614"/>
                    <a:pt x="1095" y="3404"/>
                    <a:pt x="669" y="4408"/>
                  </a:cubicBezTo>
                  <a:cubicBezTo>
                    <a:pt x="487" y="4894"/>
                    <a:pt x="304" y="5441"/>
                    <a:pt x="183" y="5988"/>
                  </a:cubicBezTo>
                  <a:cubicBezTo>
                    <a:pt x="91" y="6566"/>
                    <a:pt x="0" y="7174"/>
                    <a:pt x="31" y="7781"/>
                  </a:cubicBezTo>
                  <a:cubicBezTo>
                    <a:pt x="31" y="8389"/>
                    <a:pt x="152" y="8967"/>
                    <a:pt x="274" y="9544"/>
                  </a:cubicBezTo>
                  <a:cubicBezTo>
                    <a:pt x="426" y="10091"/>
                    <a:pt x="578" y="10639"/>
                    <a:pt x="760" y="11125"/>
                  </a:cubicBezTo>
                  <a:cubicBezTo>
                    <a:pt x="1095" y="12128"/>
                    <a:pt x="1520" y="12949"/>
                    <a:pt x="1854" y="13678"/>
                  </a:cubicBezTo>
                  <a:cubicBezTo>
                    <a:pt x="2250" y="14408"/>
                    <a:pt x="2554" y="14955"/>
                    <a:pt x="2736" y="15350"/>
                  </a:cubicBezTo>
                  <a:cubicBezTo>
                    <a:pt x="2554" y="14894"/>
                    <a:pt x="2280" y="14316"/>
                    <a:pt x="1946" y="13648"/>
                  </a:cubicBezTo>
                  <a:cubicBezTo>
                    <a:pt x="1611" y="12918"/>
                    <a:pt x="1216" y="12067"/>
                    <a:pt x="882" y="11095"/>
                  </a:cubicBezTo>
                  <a:cubicBezTo>
                    <a:pt x="699" y="10608"/>
                    <a:pt x="547" y="10091"/>
                    <a:pt x="426" y="9544"/>
                  </a:cubicBezTo>
                  <a:cubicBezTo>
                    <a:pt x="304" y="8997"/>
                    <a:pt x="183" y="8420"/>
                    <a:pt x="183" y="7812"/>
                  </a:cubicBezTo>
                  <a:cubicBezTo>
                    <a:pt x="183" y="7204"/>
                    <a:pt x="243" y="6657"/>
                    <a:pt x="335" y="6079"/>
                  </a:cubicBezTo>
                  <a:cubicBezTo>
                    <a:pt x="456" y="5502"/>
                    <a:pt x="639" y="5015"/>
                    <a:pt x="821" y="4529"/>
                  </a:cubicBezTo>
                  <a:cubicBezTo>
                    <a:pt x="1247" y="3556"/>
                    <a:pt x="1702" y="2736"/>
                    <a:pt x="2158" y="2097"/>
                  </a:cubicBezTo>
                  <a:cubicBezTo>
                    <a:pt x="2614" y="1429"/>
                    <a:pt x="3009" y="912"/>
                    <a:pt x="3253" y="578"/>
                  </a:cubicBezTo>
                  <a:cubicBezTo>
                    <a:pt x="3496" y="183"/>
                    <a:pt x="3648" y="0"/>
                    <a:pt x="3648" y="0"/>
                  </a:cubicBezTo>
                  <a:close/>
                  <a:moveTo>
                    <a:pt x="2736" y="15350"/>
                  </a:moveTo>
                  <a:cubicBezTo>
                    <a:pt x="2827" y="15532"/>
                    <a:pt x="2888" y="15684"/>
                    <a:pt x="2918" y="15806"/>
                  </a:cubicBezTo>
                  <a:cubicBezTo>
                    <a:pt x="2958" y="15822"/>
                    <a:pt x="2987" y="15839"/>
                    <a:pt x="3008" y="15857"/>
                  </a:cubicBezTo>
                  <a:lnTo>
                    <a:pt x="3008" y="15857"/>
                  </a:lnTo>
                  <a:cubicBezTo>
                    <a:pt x="2952" y="15762"/>
                    <a:pt x="2859" y="15597"/>
                    <a:pt x="2736" y="15350"/>
                  </a:cubicBezTo>
                  <a:close/>
                  <a:moveTo>
                    <a:pt x="3008" y="15857"/>
                  </a:moveTo>
                  <a:cubicBezTo>
                    <a:pt x="3049" y="15926"/>
                    <a:pt x="3070" y="15958"/>
                    <a:pt x="3070" y="15958"/>
                  </a:cubicBezTo>
                  <a:cubicBezTo>
                    <a:pt x="3070" y="15958"/>
                    <a:pt x="3070" y="15908"/>
                    <a:pt x="3008" y="15857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6886392" y="2466308"/>
              <a:ext cx="606057" cy="402693"/>
            </a:xfrm>
            <a:custGeom>
              <a:avLst/>
              <a:gdLst/>
              <a:ahLst/>
              <a:cxnLst/>
              <a:rect l="l" t="t" r="r" b="b"/>
              <a:pathLst>
                <a:path w="22372" h="14865" extrusionOk="0">
                  <a:moveTo>
                    <a:pt x="20000" y="1"/>
                  </a:moveTo>
                  <a:lnTo>
                    <a:pt x="12736" y="8360"/>
                  </a:lnTo>
                  <a:lnTo>
                    <a:pt x="3283" y="3162"/>
                  </a:lnTo>
                  <a:lnTo>
                    <a:pt x="0" y="6445"/>
                  </a:lnTo>
                  <a:lnTo>
                    <a:pt x="12219" y="14864"/>
                  </a:lnTo>
                  <a:lnTo>
                    <a:pt x="17690" y="14773"/>
                  </a:lnTo>
                  <a:lnTo>
                    <a:pt x="22371" y="5594"/>
                  </a:lnTo>
                  <a:lnTo>
                    <a:pt x="200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7356550" y="2336218"/>
              <a:ext cx="625020" cy="760037"/>
            </a:xfrm>
            <a:custGeom>
              <a:avLst/>
              <a:gdLst/>
              <a:ahLst/>
              <a:cxnLst/>
              <a:rect l="l" t="t" r="r" b="b"/>
              <a:pathLst>
                <a:path w="23072" h="28056" extrusionOk="0">
                  <a:moveTo>
                    <a:pt x="15229" y="0"/>
                  </a:moveTo>
                  <a:lnTo>
                    <a:pt x="8086" y="608"/>
                  </a:lnTo>
                  <a:lnTo>
                    <a:pt x="7266" y="2706"/>
                  </a:lnTo>
                  <a:cubicBezTo>
                    <a:pt x="7266" y="2706"/>
                    <a:pt x="1369" y="3131"/>
                    <a:pt x="1521" y="8481"/>
                  </a:cubicBezTo>
                  <a:lnTo>
                    <a:pt x="1" y="11004"/>
                  </a:lnTo>
                  <a:lnTo>
                    <a:pt x="4074" y="28055"/>
                  </a:lnTo>
                  <a:lnTo>
                    <a:pt x="17661" y="26870"/>
                  </a:lnTo>
                  <a:lnTo>
                    <a:pt x="19424" y="13466"/>
                  </a:lnTo>
                  <a:lnTo>
                    <a:pt x="23071" y="7721"/>
                  </a:lnTo>
                  <a:cubicBezTo>
                    <a:pt x="23071" y="7721"/>
                    <a:pt x="22159" y="2341"/>
                    <a:pt x="16171" y="2280"/>
                  </a:cubicBezTo>
                  <a:lnTo>
                    <a:pt x="152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7435330" y="2907831"/>
              <a:ext cx="414477" cy="125102"/>
            </a:xfrm>
            <a:custGeom>
              <a:avLst/>
              <a:gdLst/>
              <a:ahLst/>
              <a:cxnLst/>
              <a:rect l="l" t="t" r="r" b="b"/>
              <a:pathLst>
                <a:path w="15300" h="4618" extrusionOk="0">
                  <a:moveTo>
                    <a:pt x="5755" y="1"/>
                  </a:moveTo>
                  <a:cubicBezTo>
                    <a:pt x="5284" y="1"/>
                    <a:pt x="4816" y="44"/>
                    <a:pt x="4358" y="147"/>
                  </a:cubicBezTo>
                  <a:cubicBezTo>
                    <a:pt x="3081" y="451"/>
                    <a:pt x="1956" y="1180"/>
                    <a:pt x="892" y="1910"/>
                  </a:cubicBezTo>
                  <a:cubicBezTo>
                    <a:pt x="619" y="2092"/>
                    <a:pt x="315" y="2275"/>
                    <a:pt x="193" y="2609"/>
                  </a:cubicBezTo>
                  <a:cubicBezTo>
                    <a:pt x="0" y="3188"/>
                    <a:pt x="508" y="3792"/>
                    <a:pt x="513" y="4376"/>
                  </a:cubicBezTo>
                  <a:lnTo>
                    <a:pt x="513" y="4376"/>
                  </a:lnTo>
                  <a:cubicBezTo>
                    <a:pt x="508" y="4375"/>
                    <a:pt x="502" y="4373"/>
                    <a:pt x="497" y="4372"/>
                  </a:cubicBezTo>
                  <a:lnTo>
                    <a:pt x="497" y="4554"/>
                  </a:lnTo>
                  <a:cubicBezTo>
                    <a:pt x="509" y="4495"/>
                    <a:pt x="513" y="4436"/>
                    <a:pt x="513" y="4376"/>
                  </a:cubicBezTo>
                  <a:lnTo>
                    <a:pt x="513" y="4376"/>
                  </a:lnTo>
                  <a:cubicBezTo>
                    <a:pt x="1100" y="4539"/>
                    <a:pt x="1708" y="4618"/>
                    <a:pt x="2315" y="4618"/>
                  </a:cubicBezTo>
                  <a:cubicBezTo>
                    <a:pt x="3839" y="4618"/>
                    <a:pt x="5362" y="4119"/>
                    <a:pt x="6576" y="3186"/>
                  </a:cubicBezTo>
                  <a:cubicBezTo>
                    <a:pt x="6850" y="3004"/>
                    <a:pt x="7093" y="2761"/>
                    <a:pt x="7397" y="2730"/>
                  </a:cubicBezTo>
                  <a:cubicBezTo>
                    <a:pt x="7470" y="2717"/>
                    <a:pt x="7542" y="2711"/>
                    <a:pt x="7613" y="2711"/>
                  </a:cubicBezTo>
                  <a:cubicBezTo>
                    <a:pt x="7866" y="2711"/>
                    <a:pt x="8109" y="2787"/>
                    <a:pt x="8370" y="2882"/>
                  </a:cubicBezTo>
                  <a:cubicBezTo>
                    <a:pt x="9829" y="3338"/>
                    <a:pt x="11349" y="3612"/>
                    <a:pt x="12899" y="3673"/>
                  </a:cubicBezTo>
                  <a:cubicBezTo>
                    <a:pt x="13064" y="3692"/>
                    <a:pt x="13236" y="3705"/>
                    <a:pt x="13408" y="3705"/>
                  </a:cubicBezTo>
                  <a:cubicBezTo>
                    <a:pt x="13773" y="3705"/>
                    <a:pt x="14139" y="3646"/>
                    <a:pt x="14449" y="3460"/>
                  </a:cubicBezTo>
                  <a:cubicBezTo>
                    <a:pt x="14935" y="3217"/>
                    <a:pt x="15300" y="2700"/>
                    <a:pt x="15178" y="2153"/>
                  </a:cubicBezTo>
                  <a:cubicBezTo>
                    <a:pt x="12899" y="1332"/>
                    <a:pt x="10497" y="694"/>
                    <a:pt x="8096" y="268"/>
                  </a:cubicBezTo>
                  <a:cubicBezTo>
                    <a:pt x="7320" y="117"/>
                    <a:pt x="6533" y="1"/>
                    <a:pt x="57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7646421" y="2523144"/>
              <a:ext cx="457008" cy="457415"/>
            </a:xfrm>
            <a:custGeom>
              <a:avLst/>
              <a:gdLst/>
              <a:ahLst/>
              <a:cxnLst/>
              <a:rect l="l" t="t" r="r" b="b"/>
              <a:pathLst>
                <a:path w="16870" h="16885" extrusionOk="0">
                  <a:moveTo>
                    <a:pt x="12128" y="0"/>
                  </a:moveTo>
                  <a:lnTo>
                    <a:pt x="2888" y="608"/>
                  </a:lnTo>
                  <a:cubicBezTo>
                    <a:pt x="3283" y="942"/>
                    <a:pt x="8329" y="9605"/>
                    <a:pt x="8329" y="9605"/>
                  </a:cubicBezTo>
                  <a:lnTo>
                    <a:pt x="274" y="11338"/>
                  </a:lnTo>
                  <a:lnTo>
                    <a:pt x="0" y="15350"/>
                  </a:lnTo>
                  <a:lnTo>
                    <a:pt x="7964" y="16475"/>
                  </a:lnTo>
                  <a:lnTo>
                    <a:pt x="11520" y="16870"/>
                  </a:lnTo>
                  <a:cubicBezTo>
                    <a:pt x="11650" y="16879"/>
                    <a:pt x="11779" y="16884"/>
                    <a:pt x="11908" y="16884"/>
                  </a:cubicBezTo>
                  <a:cubicBezTo>
                    <a:pt x="13377" y="16884"/>
                    <a:pt x="14760" y="16250"/>
                    <a:pt x="15654" y="15076"/>
                  </a:cubicBezTo>
                  <a:cubicBezTo>
                    <a:pt x="16657" y="13739"/>
                    <a:pt x="16870" y="12006"/>
                    <a:pt x="16232" y="10487"/>
                  </a:cubicBezTo>
                  <a:lnTo>
                    <a:pt x="121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7652191" y="2782320"/>
              <a:ext cx="280788" cy="48979"/>
            </a:xfrm>
            <a:custGeom>
              <a:avLst/>
              <a:gdLst/>
              <a:ahLst/>
              <a:cxnLst/>
              <a:rect l="l" t="t" r="r" b="b"/>
              <a:pathLst>
                <a:path w="10365" h="1808" extrusionOk="0">
                  <a:moveTo>
                    <a:pt x="10316" y="1"/>
                  </a:moveTo>
                  <a:cubicBezTo>
                    <a:pt x="9968" y="1"/>
                    <a:pt x="7800" y="322"/>
                    <a:pt x="5167" y="798"/>
                  </a:cubicBezTo>
                  <a:cubicBezTo>
                    <a:pt x="2310" y="1284"/>
                    <a:pt x="0" y="1740"/>
                    <a:pt x="30" y="1801"/>
                  </a:cubicBezTo>
                  <a:cubicBezTo>
                    <a:pt x="30" y="1806"/>
                    <a:pt x="43" y="1808"/>
                    <a:pt x="67" y="1808"/>
                  </a:cubicBezTo>
                  <a:cubicBezTo>
                    <a:pt x="376" y="1808"/>
                    <a:pt x="2578" y="1461"/>
                    <a:pt x="5198" y="1011"/>
                  </a:cubicBezTo>
                  <a:cubicBezTo>
                    <a:pt x="8055" y="524"/>
                    <a:pt x="10365" y="69"/>
                    <a:pt x="10365" y="8"/>
                  </a:cubicBezTo>
                  <a:cubicBezTo>
                    <a:pt x="10363" y="3"/>
                    <a:pt x="10346" y="1"/>
                    <a:pt x="103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7780628" y="2487736"/>
              <a:ext cx="100477" cy="303869"/>
            </a:xfrm>
            <a:custGeom>
              <a:avLst/>
              <a:gdLst/>
              <a:ahLst/>
              <a:cxnLst/>
              <a:rect l="l" t="t" r="r" b="b"/>
              <a:pathLst>
                <a:path w="3709" h="11217" extrusionOk="0">
                  <a:moveTo>
                    <a:pt x="1065" y="0"/>
                  </a:moveTo>
                  <a:cubicBezTo>
                    <a:pt x="1065" y="0"/>
                    <a:pt x="1034" y="0"/>
                    <a:pt x="943" y="30"/>
                  </a:cubicBezTo>
                  <a:cubicBezTo>
                    <a:pt x="882" y="61"/>
                    <a:pt x="761" y="152"/>
                    <a:pt x="639" y="274"/>
                  </a:cubicBezTo>
                  <a:cubicBezTo>
                    <a:pt x="426" y="456"/>
                    <a:pt x="153" y="882"/>
                    <a:pt x="62" y="1429"/>
                  </a:cubicBezTo>
                  <a:cubicBezTo>
                    <a:pt x="1" y="2006"/>
                    <a:pt x="153" y="2705"/>
                    <a:pt x="426" y="3374"/>
                  </a:cubicBezTo>
                  <a:cubicBezTo>
                    <a:pt x="669" y="4073"/>
                    <a:pt x="973" y="4803"/>
                    <a:pt x="1277" y="5593"/>
                  </a:cubicBezTo>
                  <a:cubicBezTo>
                    <a:pt x="1885" y="7143"/>
                    <a:pt x="2493" y="8541"/>
                    <a:pt x="2919" y="9575"/>
                  </a:cubicBezTo>
                  <a:cubicBezTo>
                    <a:pt x="3162" y="10061"/>
                    <a:pt x="3314" y="10487"/>
                    <a:pt x="3466" y="10791"/>
                  </a:cubicBezTo>
                  <a:cubicBezTo>
                    <a:pt x="3618" y="11064"/>
                    <a:pt x="3679" y="11216"/>
                    <a:pt x="3679" y="11216"/>
                  </a:cubicBezTo>
                  <a:cubicBezTo>
                    <a:pt x="3709" y="11216"/>
                    <a:pt x="3648" y="11064"/>
                    <a:pt x="3557" y="10760"/>
                  </a:cubicBezTo>
                  <a:cubicBezTo>
                    <a:pt x="3466" y="10456"/>
                    <a:pt x="3314" y="10031"/>
                    <a:pt x="3101" y="9544"/>
                  </a:cubicBezTo>
                  <a:cubicBezTo>
                    <a:pt x="2736" y="8511"/>
                    <a:pt x="2159" y="7082"/>
                    <a:pt x="1521" y="5502"/>
                  </a:cubicBezTo>
                  <a:cubicBezTo>
                    <a:pt x="1186" y="4742"/>
                    <a:pt x="882" y="3982"/>
                    <a:pt x="609" y="3313"/>
                  </a:cubicBezTo>
                  <a:cubicBezTo>
                    <a:pt x="335" y="2614"/>
                    <a:pt x="153" y="1976"/>
                    <a:pt x="244" y="1459"/>
                  </a:cubicBezTo>
                  <a:cubicBezTo>
                    <a:pt x="274" y="912"/>
                    <a:pt x="548" y="547"/>
                    <a:pt x="730" y="304"/>
                  </a:cubicBezTo>
                  <a:cubicBezTo>
                    <a:pt x="913" y="61"/>
                    <a:pt x="1065" y="0"/>
                    <a:pt x="10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7645581" y="2940611"/>
              <a:ext cx="346698" cy="42017"/>
            </a:xfrm>
            <a:custGeom>
              <a:avLst/>
              <a:gdLst/>
              <a:ahLst/>
              <a:cxnLst/>
              <a:rect l="l" t="t" r="r" b="b"/>
              <a:pathLst>
                <a:path w="12798" h="1551" extrusionOk="0">
                  <a:moveTo>
                    <a:pt x="1" y="1"/>
                  </a:moveTo>
                  <a:cubicBezTo>
                    <a:pt x="1" y="1"/>
                    <a:pt x="183" y="31"/>
                    <a:pt x="487" y="122"/>
                  </a:cubicBezTo>
                  <a:cubicBezTo>
                    <a:pt x="882" y="153"/>
                    <a:pt x="1338" y="244"/>
                    <a:pt x="1855" y="335"/>
                  </a:cubicBezTo>
                  <a:cubicBezTo>
                    <a:pt x="3040" y="548"/>
                    <a:pt x="4591" y="821"/>
                    <a:pt x="6384" y="1065"/>
                  </a:cubicBezTo>
                  <a:cubicBezTo>
                    <a:pt x="8177" y="1338"/>
                    <a:pt x="9758" y="1460"/>
                    <a:pt x="10943" y="1520"/>
                  </a:cubicBezTo>
                  <a:cubicBezTo>
                    <a:pt x="11521" y="1551"/>
                    <a:pt x="11977" y="1551"/>
                    <a:pt x="12311" y="1551"/>
                  </a:cubicBezTo>
                  <a:cubicBezTo>
                    <a:pt x="12615" y="1551"/>
                    <a:pt x="12797" y="1520"/>
                    <a:pt x="12797" y="1520"/>
                  </a:cubicBezTo>
                  <a:cubicBezTo>
                    <a:pt x="12797" y="1490"/>
                    <a:pt x="12645" y="1490"/>
                    <a:pt x="12281" y="1490"/>
                  </a:cubicBezTo>
                  <a:cubicBezTo>
                    <a:pt x="11946" y="1460"/>
                    <a:pt x="11490" y="1399"/>
                    <a:pt x="10913" y="1368"/>
                  </a:cubicBezTo>
                  <a:cubicBezTo>
                    <a:pt x="9758" y="1308"/>
                    <a:pt x="8147" y="1095"/>
                    <a:pt x="6384" y="882"/>
                  </a:cubicBezTo>
                  <a:cubicBezTo>
                    <a:pt x="4591" y="639"/>
                    <a:pt x="3010" y="396"/>
                    <a:pt x="1855" y="244"/>
                  </a:cubicBezTo>
                  <a:cubicBezTo>
                    <a:pt x="1308" y="153"/>
                    <a:pt x="852" y="92"/>
                    <a:pt x="487" y="31"/>
                  </a:cubicBezTo>
                  <a:cubicBezTo>
                    <a:pt x="183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7399381" y="2582418"/>
              <a:ext cx="74145" cy="253644"/>
            </a:xfrm>
            <a:custGeom>
              <a:avLst/>
              <a:gdLst/>
              <a:ahLst/>
              <a:cxnLst/>
              <a:rect l="l" t="t" r="r" b="b"/>
              <a:pathLst>
                <a:path w="2737" h="9363" extrusionOk="0">
                  <a:moveTo>
                    <a:pt x="2736" y="1"/>
                  </a:moveTo>
                  <a:lnTo>
                    <a:pt x="2523" y="335"/>
                  </a:lnTo>
                  <a:cubicBezTo>
                    <a:pt x="2371" y="609"/>
                    <a:pt x="2189" y="912"/>
                    <a:pt x="1946" y="1247"/>
                  </a:cubicBezTo>
                  <a:cubicBezTo>
                    <a:pt x="1460" y="2007"/>
                    <a:pt x="730" y="3071"/>
                    <a:pt x="244" y="4408"/>
                  </a:cubicBezTo>
                  <a:cubicBezTo>
                    <a:pt x="122" y="4742"/>
                    <a:pt x="1" y="5107"/>
                    <a:pt x="1" y="5441"/>
                  </a:cubicBezTo>
                  <a:cubicBezTo>
                    <a:pt x="1" y="5776"/>
                    <a:pt x="61" y="6080"/>
                    <a:pt x="122" y="6384"/>
                  </a:cubicBezTo>
                  <a:cubicBezTo>
                    <a:pt x="274" y="6961"/>
                    <a:pt x="517" y="7478"/>
                    <a:pt x="608" y="7903"/>
                  </a:cubicBezTo>
                  <a:cubicBezTo>
                    <a:pt x="823" y="8525"/>
                    <a:pt x="841" y="8995"/>
                    <a:pt x="843" y="9219"/>
                  </a:cubicBezTo>
                  <a:lnTo>
                    <a:pt x="843" y="9219"/>
                  </a:lnTo>
                  <a:cubicBezTo>
                    <a:pt x="852" y="9156"/>
                    <a:pt x="852" y="9077"/>
                    <a:pt x="852" y="8998"/>
                  </a:cubicBezTo>
                  <a:cubicBezTo>
                    <a:pt x="852" y="8724"/>
                    <a:pt x="821" y="8359"/>
                    <a:pt x="700" y="7903"/>
                  </a:cubicBezTo>
                  <a:cubicBezTo>
                    <a:pt x="608" y="7448"/>
                    <a:pt x="426" y="6900"/>
                    <a:pt x="274" y="6353"/>
                  </a:cubicBezTo>
                  <a:cubicBezTo>
                    <a:pt x="244" y="6049"/>
                    <a:pt x="153" y="5745"/>
                    <a:pt x="213" y="5441"/>
                  </a:cubicBezTo>
                  <a:cubicBezTo>
                    <a:pt x="244" y="5137"/>
                    <a:pt x="304" y="4833"/>
                    <a:pt x="426" y="4499"/>
                  </a:cubicBezTo>
                  <a:cubicBezTo>
                    <a:pt x="882" y="3192"/>
                    <a:pt x="1612" y="2128"/>
                    <a:pt x="2067" y="1338"/>
                  </a:cubicBezTo>
                  <a:cubicBezTo>
                    <a:pt x="2280" y="943"/>
                    <a:pt x="2493" y="609"/>
                    <a:pt x="2584" y="365"/>
                  </a:cubicBezTo>
                  <a:cubicBezTo>
                    <a:pt x="2706" y="153"/>
                    <a:pt x="2736" y="1"/>
                    <a:pt x="2736" y="1"/>
                  </a:cubicBezTo>
                  <a:close/>
                  <a:moveTo>
                    <a:pt x="843" y="9219"/>
                  </a:moveTo>
                  <a:cubicBezTo>
                    <a:pt x="839" y="9252"/>
                    <a:pt x="832" y="9280"/>
                    <a:pt x="821" y="9302"/>
                  </a:cubicBezTo>
                  <a:cubicBezTo>
                    <a:pt x="831" y="9302"/>
                    <a:pt x="838" y="9303"/>
                    <a:pt x="844" y="9306"/>
                  </a:cubicBezTo>
                  <a:lnTo>
                    <a:pt x="844" y="9306"/>
                  </a:lnTo>
                  <a:cubicBezTo>
                    <a:pt x="844" y="9283"/>
                    <a:pt x="844" y="9254"/>
                    <a:pt x="843" y="9219"/>
                  </a:cubicBezTo>
                  <a:close/>
                  <a:moveTo>
                    <a:pt x="844" y="9306"/>
                  </a:moveTo>
                  <a:cubicBezTo>
                    <a:pt x="845" y="9343"/>
                    <a:pt x="846" y="9362"/>
                    <a:pt x="852" y="9362"/>
                  </a:cubicBezTo>
                  <a:cubicBezTo>
                    <a:pt x="852" y="9362"/>
                    <a:pt x="873" y="9320"/>
                    <a:pt x="844" y="930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7601125" y="2350224"/>
              <a:ext cx="8262" cy="68348"/>
            </a:xfrm>
            <a:custGeom>
              <a:avLst/>
              <a:gdLst/>
              <a:ahLst/>
              <a:cxnLst/>
              <a:rect l="l" t="t" r="r" b="b"/>
              <a:pathLst>
                <a:path w="305" h="2523" extrusionOk="0">
                  <a:moveTo>
                    <a:pt x="244" y="0"/>
                  </a:moveTo>
                  <a:cubicBezTo>
                    <a:pt x="183" y="0"/>
                    <a:pt x="92" y="547"/>
                    <a:pt x="31" y="1246"/>
                  </a:cubicBezTo>
                  <a:cubicBezTo>
                    <a:pt x="0" y="1945"/>
                    <a:pt x="31" y="2492"/>
                    <a:pt x="92" y="2523"/>
                  </a:cubicBezTo>
                  <a:cubicBezTo>
                    <a:pt x="152" y="2523"/>
                    <a:pt x="244" y="1945"/>
                    <a:pt x="274" y="1277"/>
                  </a:cubicBezTo>
                  <a:cubicBezTo>
                    <a:pt x="304" y="578"/>
                    <a:pt x="304" y="0"/>
                    <a:pt x="2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7662052" y="2346052"/>
              <a:ext cx="14033" cy="65124"/>
            </a:xfrm>
            <a:custGeom>
              <a:avLst/>
              <a:gdLst/>
              <a:ahLst/>
              <a:cxnLst/>
              <a:rect l="l" t="t" r="r" b="b"/>
              <a:pathLst>
                <a:path w="518" h="2404" extrusionOk="0">
                  <a:moveTo>
                    <a:pt x="67" y="1"/>
                  </a:moveTo>
                  <a:cubicBezTo>
                    <a:pt x="65" y="1"/>
                    <a:pt x="63" y="1"/>
                    <a:pt x="62" y="2"/>
                  </a:cubicBezTo>
                  <a:cubicBezTo>
                    <a:pt x="1" y="2"/>
                    <a:pt x="62" y="549"/>
                    <a:pt x="153" y="1218"/>
                  </a:cubicBezTo>
                  <a:cubicBezTo>
                    <a:pt x="244" y="1887"/>
                    <a:pt x="396" y="2403"/>
                    <a:pt x="457" y="2403"/>
                  </a:cubicBezTo>
                  <a:cubicBezTo>
                    <a:pt x="517" y="2373"/>
                    <a:pt x="487" y="1826"/>
                    <a:pt x="366" y="1187"/>
                  </a:cubicBezTo>
                  <a:cubicBezTo>
                    <a:pt x="277" y="537"/>
                    <a:pt x="130" y="1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7719701" y="2345267"/>
              <a:ext cx="18963" cy="53584"/>
            </a:xfrm>
            <a:custGeom>
              <a:avLst/>
              <a:gdLst/>
              <a:ahLst/>
              <a:cxnLst/>
              <a:rect l="l" t="t" r="r" b="b"/>
              <a:pathLst>
                <a:path w="700" h="1978" extrusionOk="0">
                  <a:moveTo>
                    <a:pt x="61" y="1"/>
                  </a:moveTo>
                  <a:cubicBezTo>
                    <a:pt x="0" y="31"/>
                    <a:pt x="92" y="487"/>
                    <a:pt x="244" y="1034"/>
                  </a:cubicBezTo>
                  <a:cubicBezTo>
                    <a:pt x="390" y="1563"/>
                    <a:pt x="566" y="1978"/>
                    <a:pt x="632" y="1978"/>
                  </a:cubicBezTo>
                  <a:cubicBezTo>
                    <a:pt x="635" y="1978"/>
                    <a:pt x="637" y="1977"/>
                    <a:pt x="639" y="1976"/>
                  </a:cubicBezTo>
                  <a:cubicBezTo>
                    <a:pt x="700" y="1976"/>
                    <a:pt x="608" y="1520"/>
                    <a:pt x="456" y="973"/>
                  </a:cubicBezTo>
                  <a:cubicBezTo>
                    <a:pt x="304" y="426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4"/>
            <p:cNvSpPr/>
            <p:nvPr/>
          </p:nvSpPr>
          <p:spPr>
            <a:xfrm>
              <a:off x="7788863" y="2572530"/>
              <a:ext cx="88151" cy="229832"/>
            </a:xfrm>
            <a:custGeom>
              <a:avLst/>
              <a:gdLst/>
              <a:ahLst/>
              <a:cxnLst/>
              <a:rect l="l" t="t" r="r" b="b"/>
              <a:pathLst>
                <a:path w="3254" h="8484" extrusionOk="0">
                  <a:moveTo>
                    <a:pt x="1" y="1"/>
                  </a:moveTo>
                  <a:lnTo>
                    <a:pt x="1" y="1"/>
                  </a:lnTo>
                  <a:cubicBezTo>
                    <a:pt x="31" y="2584"/>
                    <a:pt x="487" y="4743"/>
                    <a:pt x="517" y="7357"/>
                  </a:cubicBezTo>
                  <a:cubicBezTo>
                    <a:pt x="517" y="7630"/>
                    <a:pt x="517" y="7904"/>
                    <a:pt x="639" y="8086"/>
                  </a:cubicBezTo>
                  <a:cubicBezTo>
                    <a:pt x="808" y="8406"/>
                    <a:pt x="1079" y="8484"/>
                    <a:pt x="1402" y="8484"/>
                  </a:cubicBezTo>
                  <a:cubicBezTo>
                    <a:pt x="1661" y="8484"/>
                    <a:pt x="1952" y="8434"/>
                    <a:pt x="2250" y="8420"/>
                  </a:cubicBezTo>
                  <a:cubicBezTo>
                    <a:pt x="2584" y="8390"/>
                    <a:pt x="3192" y="8238"/>
                    <a:pt x="3192" y="8238"/>
                  </a:cubicBezTo>
                  <a:cubicBezTo>
                    <a:pt x="3253" y="8025"/>
                    <a:pt x="3192" y="7843"/>
                    <a:pt x="3101" y="7661"/>
                  </a:cubicBezTo>
                  <a:cubicBezTo>
                    <a:pt x="2098" y="4925"/>
                    <a:pt x="1034" y="2676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4"/>
            <p:cNvSpPr/>
            <p:nvPr/>
          </p:nvSpPr>
          <p:spPr>
            <a:xfrm>
              <a:off x="7011551" y="2694411"/>
              <a:ext cx="568998" cy="283280"/>
            </a:xfrm>
            <a:custGeom>
              <a:avLst/>
              <a:gdLst/>
              <a:ahLst/>
              <a:cxnLst/>
              <a:rect l="l" t="t" r="r" b="b"/>
              <a:pathLst>
                <a:path w="21004" h="10457" extrusionOk="0">
                  <a:moveTo>
                    <a:pt x="12280" y="0"/>
                  </a:moveTo>
                  <a:lnTo>
                    <a:pt x="0" y="608"/>
                  </a:lnTo>
                  <a:lnTo>
                    <a:pt x="3921" y="4377"/>
                  </a:lnTo>
                  <a:lnTo>
                    <a:pt x="10183" y="10456"/>
                  </a:lnTo>
                  <a:lnTo>
                    <a:pt x="21004" y="9909"/>
                  </a:lnTo>
                  <a:lnTo>
                    <a:pt x="122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6981074" y="2695224"/>
              <a:ext cx="561603" cy="301403"/>
            </a:xfrm>
            <a:custGeom>
              <a:avLst/>
              <a:gdLst/>
              <a:ahLst/>
              <a:cxnLst/>
              <a:rect l="l" t="t" r="r" b="b"/>
              <a:pathLst>
                <a:path w="20731" h="11126" extrusionOk="0">
                  <a:moveTo>
                    <a:pt x="12463" y="1"/>
                  </a:moveTo>
                  <a:lnTo>
                    <a:pt x="2827" y="487"/>
                  </a:lnTo>
                  <a:cubicBezTo>
                    <a:pt x="2827" y="487"/>
                    <a:pt x="1" y="1733"/>
                    <a:pt x="2888" y="3891"/>
                  </a:cubicBezTo>
                  <a:cubicBezTo>
                    <a:pt x="5776" y="6050"/>
                    <a:pt x="9727" y="6901"/>
                    <a:pt x="10335" y="8451"/>
                  </a:cubicBezTo>
                  <a:cubicBezTo>
                    <a:pt x="10943" y="10001"/>
                    <a:pt x="9940" y="11126"/>
                    <a:pt x="9940" y="11126"/>
                  </a:cubicBezTo>
                  <a:lnTo>
                    <a:pt x="18268" y="10730"/>
                  </a:lnTo>
                  <a:cubicBezTo>
                    <a:pt x="18268" y="10730"/>
                    <a:pt x="20730" y="8603"/>
                    <a:pt x="18876" y="6718"/>
                  </a:cubicBezTo>
                  <a:cubicBezTo>
                    <a:pt x="17053" y="4803"/>
                    <a:pt x="12220" y="2068"/>
                    <a:pt x="11642" y="1338"/>
                  </a:cubicBezTo>
                  <a:cubicBezTo>
                    <a:pt x="11095" y="609"/>
                    <a:pt x="12463" y="1"/>
                    <a:pt x="1246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7119399" y="2686176"/>
              <a:ext cx="121905" cy="18963"/>
            </a:xfrm>
            <a:custGeom>
              <a:avLst/>
              <a:gdLst/>
              <a:ahLst/>
              <a:cxnLst/>
              <a:rect l="l" t="t" r="r" b="b"/>
              <a:pathLst>
                <a:path w="4500" h="700" extrusionOk="0">
                  <a:moveTo>
                    <a:pt x="4500" y="0"/>
                  </a:moveTo>
                  <a:lnTo>
                    <a:pt x="1" y="304"/>
                  </a:lnTo>
                  <a:lnTo>
                    <a:pt x="366" y="700"/>
                  </a:lnTo>
                  <a:lnTo>
                    <a:pt x="4500" y="517"/>
                  </a:lnTo>
                  <a:lnTo>
                    <a:pt x="450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7068360" y="2738867"/>
              <a:ext cx="207726" cy="12380"/>
            </a:xfrm>
            <a:custGeom>
              <a:avLst/>
              <a:gdLst/>
              <a:ahLst/>
              <a:cxnLst/>
              <a:rect l="l" t="t" r="r" b="b"/>
              <a:pathLst>
                <a:path w="7668" h="457" extrusionOk="0">
                  <a:moveTo>
                    <a:pt x="7660" y="1"/>
                  </a:moveTo>
                  <a:cubicBezTo>
                    <a:pt x="7660" y="1"/>
                    <a:pt x="7660" y="1"/>
                    <a:pt x="7660" y="1"/>
                  </a:cubicBezTo>
                  <a:lnTo>
                    <a:pt x="7660" y="1"/>
                  </a:lnTo>
                  <a:cubicBezTo>
                    <a:pt x="7667" y="1"/>
                    <a:pt x="7667" y="1"/>
                    <a:pt x="7660" y="1"/>
                  </a:cubicBezTo>
                  <a:close/>
                  <a:moveTo>
                    <a:pt x="7660" y="1"/>
                  </a:moveTo>
                  <a:cubicBezTo>
                    <a:pt x="7608" y="1"/>
                    <a:pt x="7178" y="4"/>
                    <a:pt x="6536" y="31"/>
                  </a:cubicBezTo>
                  <a:cubicBezTo>
                    <a:pt x="5776" y="62"/>
                    <a:pt x="4864" y="122"/>
                    <a:pt x="3830" y="183"/>
                  </a:cubicBezTo>
                  <a:cubicBezTo>
                    <a:pt x="2766" y="244"/>
                    <a:pt x="1824" y="274"/>
                    <a:pt x="1125" y="305"/>
                  </a:cubicBezTo>
                  <a:cubicBezTo>
                    <a:pt x="426" y="305"/>
                    <a:pt x="0" y="305"/>
                    <a:pt x="0" y="335"/>
                  </a:cubicBezTo>
                  <a:cubicBezTo>
                    <a:pt x="0" y="396"/>
                    <a:pt x="456" y="457"/>
                    <a:pt x="1125" y="457"/>
                  </a:cubicBezTo>
                  <a:cubicBezTo>
                    <a:pt x="1855" y="457"/>
                    <a:pt x="2827" y="457"/>
                    <a:pt x="3861" y="396"/>
                  </a:cubicBezTo>
                  <a:cubicBezTo>
                    <a:pt x="4955" y="305"/>
                    <a:pt x="5897" y="244"/>
                    <a:pt x="6566" y="153"/>
                  </a:cubicBezTo>
                  <a:cubicBezTo>
                    <a:pt x="7265" y="122"/>
                    <a:pt x="7660" y="31"/>
                    <a:pt x="7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7102955" y="2772595"/>
              <a:ext cx="197649" cy="10809"/>
            </a:xfrm>
            <a:custGeom>
              <a:avLst/>
              <a:gdLst/>
              <a:ahLst/>
              <a:cxnLst/>
              <a:rect l="l" t="t" r="r" b="b"/>
              <a:pathLst>
                <a:path w="7296" h="399" extrusionOk="0">
                  <a:moveTo>
                    <a:pt x="6734" y="1"/>
                  </a:moveTo>
                  <a:cubicBezTo>
                    <a:pt x="6086" y="1"/>
                    <a:pt x="4943" y="34"/>
                    <a:pt x="3648" y="93"/>
                  </a:cubicBezTo>
                  <a:cubicBezTo>
                    <a:pt x="1641" y="184"/>
                    <a:pt x="0" y="306"/>
                    <a:pt x="30" y="367"/>
                  </a:cubicBezTo>
                  <a:cubicBezTo>
                    <a:pt x="30" y="388"/>
                    <a:pt x="233" y="398"/>
                    <a:pt x="584" y="398"/>
                  </a:cubicBezTo>
                  <a:cubicBezTo>
                    <a:pt x="1225" y="398"/>
                    <a:pt x="2363" y="365"/>
                    <a:pt x="3678" y="306"/>
                  </a:cubicBezTo>
                  <a:cubicBezTo>
                    <a:pt x="5684" y="215"/>
                    <a:pt x="7295" y="93"/>
                    <a:pt x="7295" y="32"/>
                  </a:cubicBezTo>
                  <a:cubicBezTo>
                    <a:pt x="7295" y="11"/>
                    <a:pt x="7089" y="1"/>
                    <a:pt x="67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7158111" y="2800986"/>
              <a:ext cx="194344" cy="16958"/>
            </a:xfrm>
            <a:custGeom>
              <a:avLst/>
              <a:gdLst/>
              <a:ahLst/>
              <a:cxnLst/>
              <a:rect l="l" t="t" r="r" b="b"/>
              <a:pathLst>
                <a:path w="7174" h="626" extrusionOk="0">
                  <a:moveTo>
                    <a:pt x="7048" y="1"/>
                  </a:moveTo>
                  <a:cubicBezTo>
                    <a:pt x="6884" y="1"/>
                    <a:pt x="6566" y="28"/>
                    <a:pt x="6141" y="109"/>
                  </a:cubicBezTo>
                  <a:cubicBezTo>
                    <a:pt x="5411" y="139"/>
                    <a:pt x="4560" y="200"/>
                    <a:pt x="3587" y="291"/>
                  </a:cubicBezTo>
                  <a:cubicBezTo>
                    <a:pt x="2645" y="352"/>
                    <a:pt x="1764" y="443"/>
                    <a:pt x="1064" y="474"/>
                  </a:cubicBezTo>
                  <a:cubicBezTo>
                    <a:pt x="426" y="504"/>
                    <a:pt x="1" y="565"/>
                    <a:pt x="1" y="595"/>
                  </a:cubicBezTo>
                  <a:cubicBezTo>
                    <a:pt x="1" y="626"/>
                    <a:pt x="396" y="626"/>
                    <a:pt x="1064" y="626"/>
                  </a:cubicBezTo>
                  <a:cubicBezTo>
                    <a:pt x="1703" y="595"/>
                    <a:pt x="2615" y="565"/>
                    <a:pt x="3587" y="474"/>
                  </a:cubicBezTo>
                  <a:cubicBezTo>
                    <a:pt x="4590" y="413"/>
                    <a:pt x="5502" y="291"/>
                    <a:pt x="6141" y="231"/>
                  </a:cubicBezTo>
                  <a:cubicBezTo>
                    <a:pt x="6779" y="139"/>
                    <a:pt x="7174" y="79"/>
                    <a:pt x="7174" y="18"/>
                  </a:cubicBezTo>
                  <a:cubicBezTo>
                    <a:pt x="7174" y="8"/>
                    <a:pt x="7130" y="1"/>
                    <a:pt x="704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7219878" y="2838696"/>
              <a:ext cx="167985" cy="14493"/>
            </a:xfrm>
            <a:custGeom>
              <a:avLst/>
              <a:gdLst/>
              <a:ahLst/>
              <a:cxnLst/>
              <a:rect l="l" t="t" r="r" b="b"/>
              <a:pathLst>
                <a:path w="6201" h="535" extrusionOk="0">
                  <a:moveTo>
                    <a:pt x="5921" y="0"/>
                  </a:moveTo>
                  <a:cubicBezTo>
                    <a:pt x="5430" y="0"/>
                    <a:pt x="4347" y="57"/>
                    <a:pt x="3101" y="146"/>
                  </a:cubicBezTo>
                  <a:cubicBezTo>
                    <a:pt x="1368" y="298"/>
                    <a:pt x="0" y="450"/>
                    <a:pt x="0" y="510"/>
                  </a:cubicBezTo>
                  <a:cubicBezTo>
                    <a:pt x="0" y="527"/>
                    <a:pt x="101" y="534"/>
                    <a:pt x="280" y="534"/>
                  </a:cubicBezTo>
                  <a:cubicBezTo>
                    <a:pt x="771" y="534"/>
                    <a:pt x="1855" y="478"/>
                    <a:pt x="3101" y="389"/>
                  </a:cubicBezTo>
                  <a:cubicBezTo>
                    <a:pt x="4833" y="237"/>
                    <a:pt x="6201" y="85"/>
                    <a:pt x="6201" y="24"/>
                  </a:cubicBezTo>
                  <a:cubicBezTo>
                    <a:pt x="6201" y="8"/>
                    <a:pt x="6101" y="0"/>
                    <a:pt x="592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7277500" y="2873399"/>
              <a:ext cx="164734" cy="18340"/>
            </a:xfrm>
            <a:custGeom>
              <a:avLst/>
              <a:gdLst/>
              <a:ahLst/>
              <a:cxnLst/>
              <a:rect l="l" t="t" r="r" b="b"/>
              <a:pathLst>
                <a:path w="6081" h="677" extrusionOk="0">
                  <a:moveTo>
                    <a:pt x="5884" y="1"/>
                  </a:moveTo>
                  <a:cubicBezTo>
                    <a:pt x="5477" y="1"/>
                    <a:pt x="4363" y="88"/>
                    <a:pt x="3041" y="232"/>
                  </a:cubicBezTo>
                  <a:cubicBezTo>
                    <a:pt x="1369" y="415"/>
                    <a:pt x="1" y="597"/>
                    <a:pt x="31" y="658"/>
                  </a:cubicBezTo>
                  <a:cubicBezTo>
                    <a:pt x="31" y="671"/>
                    <a:pt x="92" y="677"/>
                    <a:pt x="205" y="677"/>
                  </a:cubicBezTo>
                  <a:cubicBezTo>
                    <a:pt x="618" y="677"/>
                    <a:pt x="1726" y="595"/>
                    <a:pt x="3041" y="476"/>
                  </a:cubicBezTo>
                  <a:cubicBezTo>
                    <a:pt x="4712" y="293"/>
                    <a:pt x="6080" y="80"/>
                    <a:pt x="6050" y="20"/>
                  </a:cubicBezTo>
                  <a:cubicBezTo>
                    <a:pt x="6050" y="7"/>
                    <a:pt x="5991" y="1"/>
                    <a:pt x="588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7296463" y="2922596"/>
              <a:ext cx="168825" cy="10646"/>
            </a:xfrm>
            <a:custGeom>
              <a:avLst/>
              <a:gdLst/>
              <a:ahLst/>
              <a:cxnLst/>
              <a:rect l="l" t="t" r="r" b="b"/>
              <a:pathLst>
                <a:path w="6232" h="393" extrusionOk="0">
                  <a:moveTo>
                    <a:pt x="6123" y="0"/>
                  </a:moveTo>
                  <a:cubicBezTo>
                    <a:pt x="5981" y="0"/>
                    <a:pt x="5704" y="27"/>
                    <a:pt x="5319" y="27"/>
                  </a:cubicBezTo>
                  <a:cubicBezTo>
                    <a:pt x="4681" y="58"/>
                    <a:pt x="3921" y="88"/>
                    <a:pt x="3131" y="149"/>
                  </a:cubicBezTo>
                  <a:cubicBezTo>
                    <a:pt x="2280" y="179"/>
                    <a:pt x="1581" y="210"/>
                    <a:pt x="912" y="240"/>
                  </a:cubicBezTo>
                  <a:cubicBezTo>
                    <a:pt x="365" y="301"/>
                    <a:pt x="0" y="301"/>
                    <a:pt x="0" y="331"/>
                  </a:cubicBezTo>
                  <a:cubicBezTo>
                    <a:pt x="0" y="362"/>
                    <a:pt x="365" y="392"/>
                    <a:pt x="912" y="392"/>
                  </a:cubicBezTo>
                  <a:cubicBezTo>
                    <a:pt x="1489" y="392"/>
                    <a:pt x="2249" y="392"/>
                    <a:pt x="3131" y="362"/>
                  </a:cubicBezTo>
                  <a:cubicBezTo>
                    <a:pt x="4012" y="301"/>
                    <a:pt x="4772" y="240"/>
                    <a:pt x="5319" y="179"/>
                  </a:cubicBezTo>
                  <a:cubicBezTo>
                    <a:pt x="5897" y="88"/>
                    <a:pt x="6231" y="58"/>
                    <a:pt x="6231" y="27"/>
                  </a:cubicBezTo>
                  <a:cubicBezTo>
                    <a:pt x="6231" y="7"/>
                    <a:pt x="6194" y="0"/>
                    <a:pt x="612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7353273" y="2798846"/>
              <a:ext cx="300564" cy="138511"/>
            </a:xfrm>
            <a:custGeom>
              <a:avLst/>
              <a:gdLst/>
              <a:ahLst/>
              <a:cxnLst/>
              <a:rect l="l" t="t" r="r" b="b"/>
              <a:pathLst>
                <a:path w="11095" h="5113" extrusionOk="0">
                  <a:moveTo>
                    <a:pt x="6516" y="0"/>
                  </a:moveTo>
                  <a:cubicBezTo>
                    <a:pt x="5170" y="0"/>
                    <a:pt x="3253" y="249"/>
                    <a:pt x="3253" y="249"/>
                  </a:cubicBezTo>
                  <a:lnTo>
                    <a:pt x="4469" y="1221"/>
                  </a:lnTo>
                  <a:cubicBezTo>
                    <a:pt x="4469" y="1221"/>
                    <a:pt x="2554" y="1617"/>
                    <a:pt x="1581" y="2316"/>
                  </a:cubicBezTo>
                  <a:cubicBezTo>
                    <a:pt x="578" y="2984"/>
                    <a:pt x="0" y="4170"/>
                    <a:pt x="0" y="4170"/>
                  </a:cubicBezTo>
                  <a:lnTo>
                    <a:pt x="4073" y="3835"/>
                  </a:lnTo>
                  <a:lnTo>
                    <a:pt x="4073" y="3835"/>
                  </a:lnTo>
                  <a:cubicBezTo>
                    <a:pt x="4073" y="3836"/>
                    <a:pt x="1216" y="4504"/>
                    <a:pt x="1064" y="4626"/>
                  </a:cubicBezTo>
                  <a:cubicBezTo>
                    <a:pt x="699" y="4869"/>
                    <a:pt x="1125" y="4960"/>
                    <a:pt x="1125" y="4960"/>
                  </a:cubicBezTo>
                  <a:lnTo>
                    <a:pt x="8785" y="4778"/>
                  </a:lnTo>
                  <a:lnTo>
                    <a:pt x="10821" y="5112"/>
                  </a:lnTo>
                  <a:lnTo>
                    <a:pt x="11095" y="1313"/>
                  </a:lnTo>
                  <a:lnTo>
                    <a:pt x="8906" y="1373"/>
                  </a:lnTo>
                  <a:cubicBezTo>
                    <a:pt x="8906" y="1373"/>
                    <a:pt x="8298" y="644"/>
                    <a:pt x="7751" y="188"/>
                  </a:cubicBezTo>
                  <a:cubicBezTo>
                    <a:pt x="7593" y="48"/>
                    <a:pt x="7110" y="0"/>
                    <a:pt x="65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7354085" y="2895018"/>
              <a:ext cx="146611" cy="15495"/>
            </a:xfrm>
            <a:custGeom>
              <a:avLst/>
              <a:gdLst/>
              <a:ahLst/>
              <a:cxnLst/>
              <a:rect l="l" t="t" r="r" b="b"/>
              <a:pathLst>
                <a:path w="5412" h="572" extrusionOk="0">
                  <a:moveTo>
                    <a:pt x="4180" y="1"/>
                  </a:moveTo>
                  <a:cubicBezTo>
                    <a:pt x="3764" y="1"/>
                    <a:pt x="3246" y="35"/>
                    <a:pt x="2676" y="103"/>
                  </a:cubicBezTo>
                  <a:cubicBezTo>
                    <a:pt x="1916" y="164"/>
                    <a:pt x="1277" y="285"/>
                    <a:pt x="761" y="346"/>
                  </a:cubicBezTo>
                  <a:cubicBezTo>
                    <a:pt x="305" y="437"/>
                    <a:pt x="1" y="498"/>
                    <a:pt x="1" y="559"/>
                  </a:cubicBezTo>
                  <a:cubicBezTo>
                    <a:pt x="1" y="567"/>
                    <a:pt x="23" y="571"/>
                    <a:pt x="65" y="571"/>
                  </a:cubicBezTo>
                  <a:cubicBezTo>
                    <a:pt x="335" y="571"/>
                    <a:pt x="1418" y="417"/>
                    <a:pt x="2706" y="285"/>
                  </a:cubicBezTo>
                  <a:cubicBezTo>
                    <a:pt x="4195" y="164"/>
                    <a:pt x="5411" y="133"/>
                    <a:pt x="5411" y="42"/>
                  </a:cubicBezTo>
                  <a:cubicBezTo>
                    <a:pt x="5411" y="42"/>
                    <a:pt x="5107" y="12"/>
                    <a:pt x="4560" y="12"/>
                  </a:cubicBezTo>
                  <a:cubicBezTo>
                    <a:pt x="4446" y="4"/>
                    <a:pt x="4319" y="1"/>
                    <a:pt x="418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7368091" y="2869281"/>
              <a:ext cx="126835" cy="19180"/>
            </a:xfrm>
            <a:custGeom>
              <a:avLst/>
              <a:gdLst/>
              <a:ahLst/>
              <a:cxnLst/>
              <a:rect l="l" t="t" r="r" b="b"/>
              <a:pathLst>
                <a:path w="4682" h="708" extrusionOk="0">
                  <a:moveTo>
                    <a:pt x="4550" y="1"/>
                  </a:moveTo>
                  <a:cubicBezTo>
                    <a:pt x="4228" y="1"/>
                    <a:pt x="3351" y="88"/>
                    <a:pt x="2341" y="232"/>
                  </a:cubicBezTo>
                  <a:cubicBezTo>
                    <a:pt x="1064" y="415"/>
                    <a:pt x="0" y="628"/>
                    <a:pt x="31" y="688"/>
                  </a:cubicBezTo>
                  <a:cubicBezTo>
                    <a:pt x="31" y="701"/>
                    <a:pt x="77" y="707"/>
                    <a:pt x="162" y="707"/>
                  </a:cubicBezTo>
                  <a:cubicBezTo>
                    <a:pt x="484" y="707"/>
                    <a:pt x="1361" y="620"/>
                    <a:pt x="2371" y="476"/>
                  </a:cubicBezTo>
                  <a:cubicBezTo>
                    <a:pt x="3648" y="293"/>
                    <a:pt x="4681" y="80"/>
                    <a:pt x="4681" y="20"/>
                  </a:cubicBezTo>
                  <a:cubicBezTo>
                    <a:pt x="4681" y="7"/>
                    <a:pt x="4635" y="1"/>
                    <a:pt x="455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"/>
          <p:cNvSpPr/>
          <p:nvPr/>
        </p:nvSpPr>
        <p:spPr>
          <a:xfrm rot="2940077">
            <a:off x="656453" y="1472418"/>
            <a:ext cx="1362562" cy="1306716"/>
          </a:xfrm>
          <a:custGeom>
            <a:avLst/>
            <a:gdLst/>
            <a:ahLst/>
            <a:cxnLst/>
            <a:rect l="l" t="t" r="r" b="b"/>
            <a:pathLst>
              <a:path w="60094" h="57631" extrusionOk="0">
                <a:moveTo>
                  <a:pt x="36339" y="0"/>
                </a:moveTo>
                <a:cubicBezTo>
                  <a:pt x="34188" y="0"/>
                  <a:pt x="31775" y="978"/>
                  <a:pt x="28968" y="3690"/>
                </a:cubicBezTo>
                <a:cubicBezTo>
                  <a:pt x="22767" y="9678"/>
                  <a:pt x="7265" y="28158"/>
                  <a:pt x="3891" y="32140"/>
                </a:cubicBezTo>
                <a:cubicBezTo>
                  <a:pt x="518" y="36122"/>
                  <a:pt x="1" y="39587"/>
                  <a:pt x="4773" y="44329"/>
                </a:cubicBezTo>
                <a:cubicBezTo>
                  <a:pt x="9484" y="49101"/>
                  <a:pt x="13436" y="52171"/>
                  <a:pt x="16931" y="55180"/>
                </a:cubicBezTo>
                <a:cubicBezTo>
                  <a:pt x="18690" y="56678"/>
                  <a:pt x="20809" y="57631"/>
                  <a:pt x="23086" y="57631"/>
                </a:cubicBezTo>
                <a:cubicBezTo>
                  <a:pt x="25335" y="57631"/>
                  <a:pt x="27736" y="56701"/>
                  <a:pt x="30093" y="54450"/>
                </a:cubicBezTo>
                <a:cubicBezTo>
                  <a:pt x="34865" y="49891"/>
                  <a:pt x="49455" y="34146"/>
                  <a:pt x="53072" y="29891"/>
                </a:cubicBezTo>
                <a:cubicBezTo>
                  <a:pt x="56658" y="25635"/>
                  <a:pt x="60093" y="20559"/>
                  <a:pt x="56142" y="15301"/>
                </a:cubicBezTo>
                <a:cubicBezTo>
                  <a:pt x="52707" y="10863"/>
                  <a:pt x="47996" y="6486"/>
                  <a:pt x="43284" y="2991"/>
                </a:cubicBezTo>
                <a:cubicBezTo>
                  <a:pt x="41197" y="1454"/>
                  <a:pt x="38962" y="0"/>
                  <a:pt x="3633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5"/>
          <p:cNvSpPr/>
          <p:nvPr/>
        </p:nvSpPr>
        <p:spPr>
          <a:xfrm rot="2940077">
            <a:off x="4888234" y="1429702"/>
            <a:ext cx="1362562" cy="1306716"/>
          </a:xfrm>
          <a:custGeom>
            <a:avLst/>
            <a:gdLst/>
            <a:ahLst/>
            <a:cxnLst/>
            <a:rect l="l" t="t" r="r" b="b"/>
            <a:pathLst>
              <a:path w="60094" h="57631" extrusionOk="0">
                <a:moveTo>
                  <a:pt x="36339" y="0"/>
                </a:moveTo>
                <a:cubicBezTo>
                  <a:pt x="34188" y="0"/>
                  <a:pt x="31775" y="978"/>
                  <a:pt x="28968" y="3690"/>
                </a:cubicBezTo>
                <a:cubicBezTo>
                  <a:pt x="22767" y="9678"/>
                  <a:pt x="7265" y="28158"/>
                  <a:pt x="3891" y="32140"/>
                </a:cubicBezTo>
                <a:cubicBezTo>
                  <a:pt x="518" y="36122"/>
                  <a:pt x="1" y="39587"/>
                  <a:pt x="4773" y="44329"/>
                </a:cubicBezTo>
                <a:cubicBezTo>
                  <a:pt x="9484" y="49101"/>
                  <a:pt x="13436" y="52171"/>
                  <a:pt x="16931" y="55180"/>
                </a:cubicBezTo>
                <a:cubicBezTo>
                  <a:pt x="18690" y="56678"/>
                  <a:pt x="20809" y="57631"/>
                  <a:pt x="23086" y="57631"/>
                </a:cubicBezTo>
                <a:cubicBezTo>
                  <a:pt x="25335" y="57631"/>
                  <a:pt x="27736" y="56701"/>
                  <a:pt x="30093" y="54450"/>
                </a:cubicBezTo>
                <a:cubicBezTo>
                  <a:pt x="34865" y="49891"/>
                  <a:pt x="49455" y="34146"/>
                  <a:pt x="53072" y="29891"/>
                </a:cubicBezTo>
                <a:cubicBezTo>
                  <a:pt x="56658" y="25635"/>
                  <a:pt x="60093" y="20559"/>
                  <a:pt x="56142" y="15301"/>
                </a:cubicBezTo>
                <a:cubicBezTo>
                  <a:pt x="52707" y="10863"/>
                  <a:pt x="47996" y="6486"/>
                  <a:pt x="43284" y="2991"/>
                </a:cubicBezTo>
                <a:cubicBezTo>
                  <a:pt x="41197" y="1454"/>
                  <a:pt x="38962" y="0"/>
                  <a:pt x="3633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5"/>
          <p:cNvSpPr/>
          <p:nvPr/>
        </p:nvSpPr>
        <p:spPr>
          <a:xfrm rot="2940077">
            <a:off x="646268" y="3144202"/>
            <a:ext cx="1362562" cy="1306716"/>
          </a:xfrm>
          <a:custGeom>
            <a:avLst/>
            <a:gdLst/>
            <a:ahLst/>
            <a:cxnLst/>
            <a:rect l="l" t="t" r="r" b="b"/>
            <a:pathLst>
              <a:path w="60094" h="57631" extrusionOk="0">
                <a:moveTo>
                  <a:pt x="36339" y="0"/>
                </a:moveTo>
                <a:cubicBezTo>
                  <a:pt x="34188" y="0"/>
                  <a:pt x="31775" y="978"/>
                  <a:pt x="28968" y="3690"/>
                </a:cubicBezTo>
                <a:cubicBezTo>
                  <a:pt x="22767" y="9678"/>
                  <a:pt x="7265" y="28158"/>
                  <a:pt x="3891" y="32140"/>
                </a:cubicBezTo>
                <a:cubicBezTo>
                  <a:pt x="518" y="36122"/>
                  <a:pt x="1" y="39587"/>
                  <a:pt x="4773" y="44329"/>
                </a:cubicBezTo>
                <a:cubicBezTo>
                  <a:pt x="9484" y="49101"/>
                  <a:pt x="13436" y="52171"/>
                  <a:pt x="16931" y="55180"/>
                </a:cubicBezTo>
                <a:cubicBezTo>
                  <a:pt x="18690" y="56678"/>
                  <a:pt x="20809" y="57631"/>
                  <a:pt x="23086" y="57631"/>
                </a:cubicBezTo>
                <a:cubicBezTo>
                  <a:pt x="25335" y="57631"/>
                  <a:pt x="27736" y="56701"/>
                  <a:pt x="30093" y="54450"/>
                </a:cubicBezTo>
                <a:cubicBezTo>
                  <a:pt x="34865" y="49891"/>
                  <a:pt x="49455" y="34146"/>
                  <a:pt x="53072" y="29891"/>
                </a:cubicBezTo>
                <a:cubicBezTo>
                  <a:pt x="56658" y="25635"/>
                  <a:pt x="60093" y="20559"/>
                  <a:pt x="56142" y="15301"/>
                </a:cubicBezTo>
                <a:cubicBezTo>
                  <a:pt x="52707" y="10863"/>
                  <a:pt x="47996" y="6486"/>
                  <a:pt x="43284" y="2991"/>
                </a:cubicBezTo>
                <a:cubicBezTo>
                  <a:pt x="41197" y="1454"/>
                  <a:pt x="38962" y="0"/>
                  <a:pt x="3633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5"/>
          <p:cNvSpPr/>
          <p:nvPr/>
        </p:nvSpPr>
        <p:spPr>
          <a:xfrm rot="2940077">
            <a:off x="4888234" y="3144202"/>
            <a:ext cx="1362562" cy="1306716"/>
          </a:xfrm>
          <a:custGeom>
            <a:avLst/>
            <a:gdLst/>
            <a:ahLst/>
            <a:cxnLst/>
            <a:rect l="l" t="t" r="r" b="b"/>
            <a:pathLst>
              <a:path w="60094" h="57631" extrusionOk="0">
                <a:moveTo>
                  <a:pt x="36339" y="0"/>
                </a:moveTo>
                <a:cubicBezTo>
                  <a:pt x="34188" y="0"/>
                  <a:pt x="31775" y="978"/>
                  <a:pt x="28968" y="3690"/>
                </a:cubicBezTo>
                <a:cubicBezTo>
                  <a:pt x="22767" y="9678"/>
                  <a:pt x="7265" y="28158"/>
                  <a:pt x="3891" y="32140"/>
                </a:cubicBezTo>
                <a:cubicBezTo>
                  <a:pt x="518" y="36122"/>
                  <a:pt x="1" y="39587"/>
                  <a:pt x="4773" y="44329"/>
                </a:cubicBezTo>
                <a:cubicBezTo>
                  <a:pt x="9484" y="49101"/>
                  <a:pt x="13436" y="52171"/>
                  <a:pt x="16931" y="55180"/>
                </a:cubicBezTo>
                <a:cubicBezTo>
                  <a:pt x="18690" y="56678"/>
                  <a:pt x="20809" y="57631"/>
                  <a:pt x="23086" y="57631"/>
                </a:cubicBezTo>
                <a:cubicBezTo>
                  <a:pt x="25335" y="57631"/>
                  <a:pt x="27736" y="56701"/>
                  <a:pt x="30093" y="54450"/>
                </a:cubicBezTo>
                <a:cubicBezTo>
                  <a:pt x="34865" y="49891"/>
                  <a:pt x="49455" y="34146"/>
                  <a:pt x="53072" y="29891"/>
                </a:cubicBezTo>
                <a:cubicBezTo>
                  <a:pt x="56658" y="25635"/>
                  <a:pt x="60093" y="20559"/>
                  <a:pt x="56142" y="15301"/>
                </a:cubicBezTo>
                <a:cubicBezTo>
                  <a:pt x="52707" y="10863"/>
                  <a:pt x="47996" y="6486"/>
                  <a:pt x="43284" y="2991"/>
                </a:cubicBezTo>
                <a:cubicBezTo>
                  <a:pt x="41197" y="1454"/>
                  <a:pt x="38962" y="0"/>
                  <a:pt x="3633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5"/>
          <p:cNvSpPr txBox="1">
            <a:spLocks noGrp="1"/>
          </p:cNvSpPr>
          <p:nvPr>
            <p:ph type="title" idx="15"/>
          </p:nvPr>
        </p:nvSpPr>
        <p:spPr>
          <a:xfrm>
            <a:off x="1695450" y="540000"/>
            <a:ext cx="57531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rgbClr val="537485"/>
                </a:solidFill>
              </a:rPr>
              <a:t>OBJECTIVES</a:t>
            </a:r>
            <a:endParaRPr>
              <a:solidFill>
                <a:srgbClr val="537485"/>
              </a:solidFill>
            </a:endParaRPr>
          </a:p>
        </p:txBody>
      </p:sp>
      <p:sp>
        <p:nvSpPr>
          <p:cNvPr id="303" name="Google Shape;303;p5"/>
          <p:cNvSpPr txBox="1">
            <a:spLocks noGrp="1"/>
          </p:cNvSpPr>
          <p:nvPr>
            <p:ph type="subTitle" idx="2"/>
          </p:nvPr>
        </p:nvSpPr>
        <p:spPr>
          <a:xfrm>
            <a:off x="1960522" y="1652307"/>
            <a:ext cx="3176436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Language processing using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Compact Language Detector, 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n-gram.</a:t>
            </a:r>
            <a:endParaRPr/>
          </a:p>
        </p:txBody>
      </p:sp>
      <p:sp>
        <p:nvSpPr>
          <p:cNvPr id="304" name="Google Shape;304;p5"/>
          <p:cNvSpPr txBox="1">
            <a:spLocks noGrp="1"/>
          </p:cNvSpPr>
          <p:nvPr>
            <p:ph type="title"/>
          </p:nvPr>
        </p:nvSpPr>
        <p:spPr>
          <a:xfrm>
            <a:off x="917860" y="1833123"/>
            <a:ext cx="12543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305" name="Google Shape;305;p5"/>
          <p:cNvSpPr txBox="1">
            <a:spLocks noGrp="1"/>
          </p:cNvSpPr>
          <p:nvPr>
            <p:ph type="subTitle" idx="4"/>
          </p:nvPr>
        </p:nvSpPr>
        <p:spPr>
          <a:xfrm>
            <a:off x="2046899" y="3326375"/>
            <a:ext cx="2913407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US"/>
              <a:t>Investigating different approaches to analyze language such as by using translator, Bengali, Banglish.</a:t>
            </a:r>
            <a:endParaRPr/>
          </a:p>
        </p:txBody>
      </p:sp>
      <p:sp>
        <p:nvSpPr>
          <p:cNvPr id="306" name="Google Shape;306;p5"/>
          <p:cNvSpPr txBox="1">
            <a:spLocks noGrp="1"/>
          </p:cNvSpPr>
          <p:nvPr>
            <p:ph type="title" idx="5"/>
          </p:nvPr>
        </p:nvSpPr>
        <p:spPr>
          <a:xfrm>
            <a:off x="815834" y="3513500"/>
            <a:ext cx="12543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307" name="Google Shape;307;p5"/>
          <p:cNvSpPr txBox="1">
            <a:spLocks noGrp="1"/>
          </p:cNvSpPr>
          <p:nvPr>
            <p:ph type="subTitle" idx="7"/>
          </p:nvPr>
        </p:nvSpPr>
        <p:spPr>
          <a:xfrm>
            <a:off x="6132490" y="1611875"/>
            <a:ext cx="301151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Detecting mental disorder using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LIWC, Neural Network, and 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Cross Condition Comparisons.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sp>
        <p:nvSpPr>
          <p:cNvPr id="308" name="Google Shape;308;p5"/>
          <p:cNvSpPr txBox="1">
            <a:spLocks noGrp="1"/>
          </p:cNvSpPr>
          <p:nvPr>
            <p:ph type="title" idx="8"/>
          </p:nvPr>
        </p:nvSpPr>
        <p:spPr>
          <a:xfrm>
            <a:off x="5057800" y="1782275"/>
            <a:ext cx="12543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03</a:t>
            </a:r>
            <a:endParaRPr/>
          </a:p>
        </p:txBody>
      </p:sp>
      <p:sp>
        <p:nvSpPr>
          <p:cNvPr id="309" name="Google Shape;309;p5"/>
          <p:cNvSpPr txBox="1">
            <a:spLocks noGrp="1"/>
          </p:cNvSpPr>
          <p:nvPr>
            <p:ph type="subTitle" idx="13"/>
          </p:nvPr>
        </p:nvSpPr>
        <p:spPr>
          <a:xfrm>
            <a:off x="6180542" y="3370913"/>
            <a:ext cx="2780282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Preparing suitable datasets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for Bengali language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extracting from social media.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sp>
        <p:nvSpPr>
          <p:cNvPr id="310" name="Google Shape;310;p5"/>
          <p:cNvSpPr txBox="1">
            <a:spLocks noGrp="1"/>
          </p:cNvSpPr>
          <p:nvPr>
            <p:ph type="title" idx="14"/>
          </p:nvPr>
        </p:nvSpPr>
        <p:spPr>
          <a:xfrm>
            <a:off x="5057800" y="3513500"/>
            <a:ext cx="12543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04</a:t>
            </a:r>
            <a:endParaRPr/>
          </a:p>
        </p:txBody>
      </p:sp>
      <p:pic>
        <p:nvPicPr>
          <p:cNvPr id="311" name="Google Shape;31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9029" y="236890"/>
            <a:ext cx="1803695" cy="1202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"/>
          <p:cNvSpPr/>
          <p:nvPr/>
        </p:nvSpPr>
        <p:spPr>
          <a:xfrm rot="2940077">
            <a:off x="1929214" y="1208992"/>
            <a:ext cx="1362562" cy="1306716"/>
          </a:xfrm>
          <a:custGeom>
            <a:avLst/>
            <a:gdLst/>
            <a:ahLst/>
            <a:cxnLst/>
            <a:rect l="l" t="t" r="r" b="b"/>
            <a:pathLst>
              <a:path w="60094" h="57631" extrusionOk="0">
                <a:moveTo>
                  <a:pt x="36339" y="0"/>
                </a:moveTo>
                <a:cubicBezTo>
                  <a:pt x="34188" y="0"/>
                  <a:pt x="31775" y="978"/>
                  <a:pt x="28968" y="3690"/>
                </a:cubicBezTo>
                <a:cubicBezTo>
                  <a:pt x="22767" y="9678"/>
                  <a:pt x="7265" y="28158"/>
                  <a:pt x="3891" y="32140"/>
                </a:cubicBezTo>
                <a:cubicBezTo>
                  <a:pt x="518" y="36122"/>
                  <a:pt x="1" y="39587"/>
                  <a:pt x="4773" y="44329"/>
                </a:cubicBezTo>
                <a:cubicBezTo>
                  <a:pt x="9484" y="49101"/>
                  <a:pt x="13436" y="52171"/>
                  <a:pt x="16931" y="55180"/>
                </a:cubicBezTo>
                <a:cubicBezTo>
                  <a:pt x="18690" y="56678"/>
                  <a:pt x="20809" y="57631"/>
                  <a:pt x="23086" y="57631"/>
                </a:cubicBezTo>
                <a:cubicBezTo>
                  <a:pt x="25335" y="57631"/>
                  <a:pt x="27736" y="56701"/>
                  <a:pt x="30093" y="54450"/>
                </a:cubicBezTo>
                <a:cubicBezTo>
                  <a:pt x="34865" y="49891"/>
                  <a:pt x="49455" y="34146"/>
                  <a:pt x="53072" y="29891"/>
                </a:cubicBezTo>
                <a:cubicBezTo>
                  <a:pt x="56658" y="25635"/>
                  <a:pt x="60093" y="20559"/>
                  <a:pt x="56142" y="15301"/>
                </a:cubicBezTo>
                <a:cubicBezTo>
                  <a:pt x="52707" y="10863"/>
                  <a:pt x="47996" y="6486"/>
                  <a:pt x="43284" y="2991"/>
                </a:cubicBezTo>
                <a:cubicBezTo>
                  <a:pt x="41197" y="1454"/>
                  <a:pt x="38962" y="0"/>
                  <a:pt x="3633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6"/>
          <p:cNvSpPr/>
          <p:nvPr/>
        </p:nvSpPr>
        <p:spPr>
          <a:xfrm rot="2940077">
            <a:off x="1934922" y="3489663"/>
            <a:ext cx="1362562" cy="1306716"/>
          </a:xfrm>
          <a:custGeom>
            <a:avLst/>
            <a:gdLst/>
            <a:ahLst/>
            <a:cxnLst/>
            <a:rect l="l" t="t" r="r" b="b"/>
            <a:pathLst>
              <a:path w="60094" h="57631" extrusionOk="0">
                <a:moveTo>
                  <a:pt x="36339" y="0"/>
                </a:moveTo>
                <a:cubicBezTo>
                  <a:pt x="34188" y="0"/>
                  <a:pt x="31775" y="978"/>
                  <a:pt x="28968" y="3690"/>
                </a:cubicBezTo>
                <a:cubicBezTo>
                  <a:pt x="22767" y="9678"/>
                  <a:pt x="7265" y="28158"/>
                  <a:pt x="3891" y="32140"/>
                </a:cubicBezTo>
                <a:cubicBezTo>
                  <a:pt x="518" y="36122"/>
                  <a:pt x="1" y="39587"/>
                  <a:pt x="4773" y="44329"/>
                </a:cubicBezTo>
                <a:cubicBezTo>
                  <a:pt x="9484" y="49101"/>
                  <a:pt x="13436" y="52171"/>
                  <a:pt x="16931" y="55180"/>
                </a:cubicBezTo>
                <a:cubicBezTo>
                  <a:pt x="18690" y="56678"/>
                  <a:pt x="20809" y="57631"/>
                  <a:pt x="23086" y="57631"/>
                </a:cubicBezTo>
                <a:cubicBezTo>
                  <a:pt x="25335" y="57631"/>
                  <a:pt x="27736" y="56701"/>
                  <a:pt x="30093" y="54450"/>
                </a:cubicBezTo>
                <a:cubicBezTo>
                  <a:pt x="34865" y="49891"/>
                  <a:pt x="49455" y="34146"/>
                  <a:pt x="53072" y="29891"/>
                </a:cubicBezTo>
                <a:cubicBezTo>
                  <a:pt x="56658" y="25635"/>
                  <a:pt x="60093" y="20559"/>
                  <a:pt x="56142" y="15301"/>
                </a:cubicBezTo>
                <a:cubicBezTo>
                  <a:pt x="52707" y="10863"/>
                  <a:pt x="47996" y="6486"/>
                  <a:pt x="43284" y="2991"/>
                </a:cubicBezTo>
                <a:cubicBezTo>
                  <a:pt x="41197" y="1454"/>
                  <a:pt x="38962" y="0"/>
                  <a:pt x="3633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6"/>
          <p:cNvSpPr/>
          <p:nvPr/>
        </p:nvSpPr>
        <p:spPr>
          <a:xfrm rot="2940077">
            <a:off x="1939724" y="2366462"/>
            <a:ext cx="1362562" cy="1306716"/>
          </a:xfrm>
          <a:custGeom>
            <a:avLst/>
            <a:gdLst/>
            <a:ahLst/>
            <a:cxnLst/>
            <a:rect l="l" t="t" r="r" b="b"/>
            <a:pathLst>
              <a:path w="60094" h="57631" extrusionOk="0">
                <a:moveTo>
                  <a:pt x="36339" y="0"/>
                </a:moveTo>
                <a:cubicBezTo>
                  <a:pt x="34188" y="0"/>
                  <a:pt x="31775" y="978"/>
                  <a:pt x="28968" y="3690"/>
                </a:cubicBezTo>
                <a:cubicBezTo>
                  <a:pt x="22767" y="9678"/>
                  <a:pt x="7265" y="28158"/>
                  <a:pt x="3891" y="32140"/>
                </a:cubicBezTo>
                <a:cubicBezTo>
                  <a:pt x="518" y="36122"/>
                  <a:pt x="1" y="39587"/>
                  <a:pt x="4773" y="44329"/>
                </a:cubicBezTo>
                <a:cubicBezTo>
                  <a:pt x="9484" y="49101"/>
                  <a:pt x="13436" y="52171"/>
                  <a:pt x="16931" y="55180"/>
                </a:cubicBezTo>
                <a:cubicBezTo>
                  <a:pt x="18690" y="56678"/>
                  <a:pt x="20809" y="57631"/>
                  <a:pt x="23086" y="57631"/>
                </a:cubicBezTo>
                <a:cubicBezTo>
                  <a:pt x="25335" y="57631"/>
                  <a:pt x="27736" y="56701"/>
                  <a:pt x="30093" y="54450"/>
                </a:cubicBezTo>
                <a:cubicBezTo>
                  <a:pt x="34865" y="49891"/>
                  <a:pt x="49455" y="34146"/>
                  <a:pt x="53072" y="29891"/>
                </a:cubicBezTo>
                <a:cubicBezTo>
                  <a:pt x="56658" y="25635"/>
                  <a:pt x="60093" y="20559"/>
                  <a:pt x="56142" y="15301"/>
                </a:cubicBezTo>
                <a:cubicBezTo>
                  <a:pt x="52707" y="10863"/>
                  <a:pt x="47996" y="6486"/>
                  <a:pt x="43284" y="2991"/>
                </a:cubicBezTo>
                <a:cubicBezTo>
                  <a:pt x="41197" y="1454"/>
                  <a:pt x="38962" y="0"/>
                  <a:pt x="3633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6"/>
          <p:cNvSpPr txBox="1">
            <a:spLocks noGrp="1"/>
          </p:cNvSpPr>
          <p:nvPr>
            <p:ph type="title" idx="15"/>
          </p:nvPr>
        </p:nvSpPr>
        <p:spPr>
          <a:xfrm>
            <a:off x="2923518" y="540000"/>
            <a:ext cx="3296964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rgbClr val="537485"/>
                </a:solidFill>
              </a:rPr>
              <a:t>APPLICATIONS</a:t>
            </a:r>
            <a:endParaRPr>
              <a:solidFill>
                <a:srgbClr val="537485"/>
              </a:solidFill>
            </a:endParaRPr>
          </a:p>
        </p:txBody>
      </p:sp>
      <p:sp>
        <p:nvSpPr>
          <p:cNvPr id="320" name="Google Shape;320;p6"/>
          <p:cNvSpPr txBox="1">
            <a:spLocks noGrp="1"/>
          </p:cNvSpPr>
          <p:nvPr>
            <p:ph type="subTitle" idx="2"/>
          </p:nvPr>
        </p:nvSpPr>
        <p:spPr>
          <a:xfrm>
            <a:off x="3353080" y="1586231"/>
            <a:ext cx="4395636" cy="57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US" sz="1600"/>
              <a:t>People of all ages, especially adolescents.</a:t>
            </a:r>
            <a:endParaRPr sz="1800"/>
          </a:p>
        </p:txBody>
      </p:sp>
      <p:sp>
        <p:nvSpPr>
          <p:cNvPr id="321" name="Google Shape;321;p6"/>
          <p:cNvSpPr txBox="1">
            <a:spLocks noGrp="1"/>
          </p:cNvSpPr>
          <p:nvPr>
            <p:ph type="title"/>
          </p:nvPr>
        </p:nvSpPr>
        <p:spPr>
          <a:xfrm>
            <a:off x="2098780" y="1561565"/>
            <a:ext cx="12543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rgbClr val="FF9448"/>
                </a:solidFill>
              </a:rPr>
              <a:t>01</a:t>
            </a:r>
            <a:endParaRPr>
              <a:solidFill>
                <a:srgbClr val="FF9448"/>
              </a:solidFill>
            </a:endParaRPr>
          </a:p>
        </p:txBody>
      </p:sp>
      <p:sp>
        <p:nvSpPr>
          <p:cNvPr id="322" name="Google Shape;322;p6"/>
          <p:cNvSpPr txBox="1">
            <a:spLocks noGrp="1"/>
          </p:cNvSpPr>
          <p:nvPr>
            <p:ph type="subTitle" idx="4"/>
          </p:nvPr>
        </p:nvSpPr>
        <p:spPr>
          <a:xfrm>
            <a:off x="3263309" y="2742796"/>
            <a:ext cx="2638402" cy="523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/>
              <a:t>Social media developers.</a:t>
            </a:r>
            <a:endParaRPr/>
          </a:p>
        </p:txBody>
      </p:sp>
      <p:sp>
        <p:nvSpPr>
          <p:cNvPr id="323" name="Google Shape;323;p6"/>
          <p:cNvSpPr txBox="1">
            <a:spLocks noGrp="1"/>
          </p:cNvSpPr>
          <p:nvPr>
            <p:ph type="title" idx="5"/>
          </p:nvPr>
        </p:nvSpPr>
        <p:spPr>
          <a:xfrm>
            <a:off x="2109290" y="2735760"/>
            <a:ext cx="12543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rgbClr val="C00000"/>
                </a:solidFill>
              </a:rPr>
              <a:t>02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324" name="Google Shape;324;p6"/>
          <p:cNvSpPr txBox="1">
            <a:spLocks noGrp="1"/>
          </p:cNvSpPr>
          <p:nvPr>
            <p:ph type="subTitle" idx="7"/>
          </p:nvPr>
        </p:nvSpPr>
        <p:spPr>
          <a:xfrm>
            <a:off x="3390636" y="3758419"/>
            <a:ext cx="4124261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/>
              <a:t>Hospitals, Doctor chambers, Educational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/>
              <a:t>institute etc.</a:t>
            </a:r>
            <a:endParaRPr sz="1800"/>
          </a:p>
        </p:txBody>
      </p:sp>
      <p:sp>
        <p:nvSpPr>
          <p:cNvPr id="325" name="Google Shape;325;p6"/>
          <p:cNvSpPr txBox="1">
            <a:spLocks noGrp="1"/>
          </p:cNvSpPr>
          <p:nvPr>
            <p:ph type="title" idx="8"/>
          </p:nvPr>
        </p:nvSpPr>
        <p:spPr>
          <a:xfrm>
            <a:off x="2104488" y="3842236"/>
            <a:ext cx="12543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03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7"/>
          <p:cNvSpPr txBox="1">
            <a:spLocks noGrp="1"/>
          </p:cNvSpPr>
          <p:nvPr>
            <p:ph type="title" idx="15"/>
          </p:nvPr>
        </p:nvSpPr>
        <p:spPr>
          <a:xfrm>
            <a:off x="1634878" y="309381"/>
            <a:ext cx="57531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rgbClr val="537485"/>
                </a:solidFill>
              </a:rPr>
              <a:t>Benchmark Analysis</a:t>
            </a:r>
            <a:endParaRPr>
              <a:solidFill>
                <a:srgbClr val="537485"/>
              </a:solidFill>
            </a:endParaRPr>
          </a:p>
        </p:txBody>
      </p:sp>
      <p:sp>
        <p:nvSpPr>
          <p:cNvPr id="331" name="Google Shape;331;p7"/>
          <p:cNvSpPr txBox="1">
            <a:spLocks noGrp="1"/>
          </p:cNvSpPr>
          <p:nvPr>
            <p:ph type="subTitle" idx="2"/>
          </p:nvPr>
        </p:nvSpPr>
        <p:spPr>
          <a:xfrm>
            <a:off x="1740596" y="1461263"/>
            <a:ext cx="3176436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/>
              <a:t>   Youper </a:t>
            </a:r>
            <a:endParaRPr b="1"/>
          </a:p>
        </p:txBody>
      </p:sp>
      <p:sp>
        <p:nvSpPr>
          <p:cNvPr id="332" name="Google Shape;332;p7"/>
          <p:cNvSpPr txBox="1">
            <a:spLocks noGrp="1"/>
          </p:cNvSpPr>
          <p:nvPr>
            <p:ph type="subTitle" idx="4"/>
          </p:nvPr>
        </p:nvSpPr>
        <p:spPr>
          <a:xfrm>
            <a:off x="1857963" y="3318079"/>
            <a:ext cx="268817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US" b="1"/>
              <a:t>   Wysa</a:t>
            </a:r>
            <a:endParaRPr b="1"/>
          </a:p>
        </p:txBody>
      </p:sp>
      <p:sp>
        <p:nvSpPr>
          <p:cNvPr id="333" name="Google Shape;333;p7"/>
          <p:cNvSpPr txBox="1">
            <a:spLocks noGrp="1"/>
          </p:cNvSpPr>
          <p:nvPr>
            <p:ph type="subTitle" idx="7"/>
          </p:nvPr>
        </p:nvSpPr>
        <p:spPr>
          <a:xfrm>
            <a:off x="5933928" y="1436835"/>
            <a:ext cx="2908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/>
              <a:t>   Sanvello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sp>
        <p:nvSpPr>
          <p:cNvPr id="334" name="Google Shape;334;p7"/>
          <p:cNvSpPr txBox="1">
            <a:spLocks noGrp="1"/>
          </p:cNvSpPr>
          <p:nvPr>
            <p:ph type="subTitle" idx="13"/>
          </p:nvPr>
        </p:nvSpPr>
        <p:spPr>
          <a:xfrm>
            <a:off x="5933928" y="3318079"/>
            <a:ext cx="2780282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/>
              <a:t>   MindShift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335" name="Google Shape;335;p7"/>
          <p:cNvPicPr preferRelativeResize="0"/>
          <p:nvPr/>
        </p:nvPicPr>
        <p:blipFill rotWithShape="1">
          <a:blip r:embed="rId3">
            <a:alphaModFix/>
          </a:blip>
          <a:srcRect l="32118" t="16072" r="32202" b="16071"/>
          <a:stretch/>
        </p:blipFill>
        <p:spPr>
          <a:xfrm>
            <a:off x="805743" y="1770419"/>
            <a:ext cx="913109" cy="911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7"/>
          <p:cNvPicPr preferRelativeResize="0"/>
          <p:nvPr/>
        </p:nvPicPr>
        <p:blipFill rotWithShape="1">
          <a:blip r:embed="rId4">
            <a:alphaModFix/>
          </a:blip>
          <a:srcRect l="32340" t="16072" r="32118" b="16071"/>
          <a:stretch/>
        </p:blipFill>
        <p:spPr>
          <a:xfrm>
            <a:off x="700079" y="3509476"/>
            <a:ext cx="1018773" cy="1021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7"/>
          <p:cNvPicPr preferRelativeResize="0"/>
          <p:nvPr/>
        </p:nvPicPr>
        <p:blipFill rotWithShape="1">
          <a:blip r:embed="rId5">
            <a:alphaModFix/>
          </a:blip>
          <a:srcRect l="32339" t="16072" r="32287" b="16071"/>
          <a:stretch/>
        </p:blipFill>
        <p:spPr>
          <a:xfrm>
            <a:off x="4944398" y="3554151"/>
            <a:ext cx="925197" cy="93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7"/>
          <p:cNvPicPr preferRelativeResize="0"/>
          <p:nvPr/>
        </p:nvPicPr>
        <p:blipFill rotWithShape="1">
          <a:blip r:embed="rId6">
            <a:alphaModFix/>
          </a:blip>
          <a:srcRect l="32424" t="16072" r="32111" b="16071"/>
          <a:stretch/>
        </p:blipFill>
        <p:spPr>
          <a:xfrm>
            <a:off x="4895777" y="1705309"/>
            <a:ext cx="973818" cy="978189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7"/>
          <p:cNvSpPr txBox="1"/>
          <p:nvPr/>
        </p:nvSpPr>
        <p:spPr>
          <a:xfrm>
            <a:off x="1752799" y="1762559"/>
            <a:ext cx="2688169" cy="885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285972"/>
                </a:solidFill>
                <a:latin typeface="Ubuntu Medium"/>
                <a:ea typeface="Ubuntu Medium"/>
                <a:cs typeface="Ubuntu Medium"/>
                <a:sym typeface="Ubuntu Medium"/>
              </a:rPr>
              <a:t>Youper utilizes Artificial Intelligence to assist users identify, track, and process their thoughts and feelings</a:t>
            </a:r>
            <a:r>
              <a:rPr lang="en-US" sz="1200" b="0" i="0" u="none" strike="noStrike" cap="none">
                <a:solidFill>
                  <a:srgbClr val="FF9666"/>
                </a:solidFill>
                <a:latin typeface="Ubuntu Medium"/>
                <a:ea typeface="Ubuntu Medium"/>
                <a:cs typeface="Ubuntu Medium"/>
                <a:sym typeface="Ubuntu Medium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7"/>
          <p:cNvSpPr txBox="1"/>
          <p:nvPr/>
        </p:nvSpPr>
        <p:spPr>
          <a:xfrm>
            <a:off x="1740596" y="3667190"/>
            <a:ext cx="2688169" cy="885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285972"/>
                </a:solidFill>
                <a:latin typeface="Ubuntu Medium"/>
                <a:ea typeface="Ubuntu Medium"/>
                <a:cs typeface="Ubuntu Medium"/>
                <a:sym typeface="Ubuntu Medium"/>
              </a:rPr>
              <a:t>Wysa is an artificially intelligent chat-bot which may coach users to better deal with daily stresses.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7"/>
          <p:cNvSpPr txBox="1"/>
          <p:nvPr/>
        </p:nvSpPr>
        <p:spPr>
          <a:xfrm>
            <a:off x="5956641" y="1762559"/>
            <a:ext cx="3066236" cy="885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285972"/>
                </a:solidFill>
                <a:latin typeface="Ubuntu Medium"/>
                <a:ea typeface="Ubuntu Medium"/>
                <a:cs typeface="Ubuntu Medium"/>
                <a:sym typeface="Ubuntu Medium"/>
              </a:rPr>
              <a:t>Sanvello uses principles of CBT(Cognitive Behavioral Therapy) to assist users with anxiety, depression, or stress.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7"/>
          <p:cNvSpPr txBox="1"/>
          <p:nvPr/>
        </p:nvSpPr>
        <p:spPr>
          <a:xfrm>
            <a:off x="5982549" y="3646170"/>
            <a:ext cx="3066236" cy="885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285972"/>
                </a:solidFill>
                <a:latin typeface="Ubuntu Medium"/>
                <a:ea typeface="Ubuntu Medium"/>
                <a:cs typeface="Ubuntu Medium"/>
                <a:sym typeface="Ubuntu Medium"/>
              </a:rPr>
              <a:t>Mind-Shift is an app created to produce tools based on CBT and information to young adults experiencing anxiety</a:t>
            </a:r>
            <a:r>
              <a:rPr lang="en-US" sz="1200" b="0" i="0" u="none" strike="noStrike" cap="none">
                <a:solidFill>
                  <a:srgbClr val="FF9666"/>
                </a:solidFill>
                <a:latin typeface="Ubuntu Medium"/>
                <a:ea typeface="Ubuntu Medium"/>
                <a:cs typeface="Ubuntu Medium"/>
                <a:sym typeface="Ubuntu Medium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" name="Google Shape;343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95416" y="8050"/>
            <a:ext cx="828653" cy="828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Google Shape;348;p8"/>
          <p:cNvGrpSpPr/>
          <p:nvPr/>
        </p:nvGrpSpPr>
        <p:grpSpPr>
          <a:xfrm rot="267972">
            <a:off x="6548336" y="209355"/>
            <a:ext cx="642068" cy="749447"/>
            <a:chOff x="6634300" y="1683989"/>
            <a:chExt cx="1789666" cy="2884837"/>
          </a:xfrm>
        </p:grpSpPr>
        <p:sp>
          <p:nvSpPr>
            <p:cNvPr id="349" name="Google Shape;349;p8"/>
            <p:cNvSpPr/>
            <p:nvPr/>
          </p:nvSpPr>
          <p:spPr>
            <a:xfrm>
              <a:off x="6634300" y="1683989"/>
              <a:ext cx="1789666" cy="2547231"/>
            </a:xfrm>
            <a:custGeom>
              <a:avLst/>
              <a:gdLst/>
              <a:ahLst/>
              <a:cxnLst/>
              <a:rect l="l" t="t" r="r" b="b"/>
              <a:pathLst>
                <a:path w="29485" h="41966" extrusionOk="0">
                  <a:moveTo>
                    <a:pt x="26257" y="0"/>
                  </a:moveTo>
                  <a:cubicBezTo>
                    <a:pt x="25395" y="0"/>
                    <a:pt x="23869" y="591"/>
                    <a:pt x="22189" y="3971"/>
                  </a:cubicBezTo>
                  <a:cubicBezTo>
                    <a:pt x="19575" y="9229"/>
                    <a:pt x="18572" y="12208"/>
                    <a:pt x="18572" y="12208"/>
                  </a:cubicBezTo>
                  <a:cubicBezTo>
                    <a:pt x="18572" y="12208"/>
                    <a:pt x="18191" y="12849"/>
                    <a:pt x="17677" y="12849"/>
                  </a:cubicBezTo>
                  <a:cubicBezTo>
                    <a:pt x="17511" y="12849"/>
                    <a:pt x="17330" y="12782"/>
                    <a:pt x="17144" y="12603"/>
                  </a:cubicBezTo>
                  <a:cubicBezTo>
                    <a:pt x="16446" y="11933"/>
                    <a:pt x="15518" y="10188"/>
                    <a:pt x="14383" y="10188"/>
                  </a:cubicBezTo>
                  <a:cubicBezTo>
                    <a:pt x="14282" y="10188"/>
                    <a:pt x="14179" y="10202"/>
                    <a:pt x="14074" y="10232"/>
                  </a:cubicBezTo>
                  <a:cubicBezTo>
                    <a:pt x="12736" y="10627"/>
                    <a:pt x="12311" y="12117"/>
                    <a:pt x="12584" y="14275"/>
                  </a:cubicBezTo>
                  <a:cubicBezTo>
                    <a:pt x="12858" y="16433"/>
                    <a:pt x="13253" y="21175"/>
                    <a:pt x="13314" y="21630"/>
                  </a:cubicBezTo>
                  <a:cubicBezTo>
                    <a:pt x="13338" y="21962"/>
                    <a:pt x="13195" y="22423"/>
                    <a:pt x="12843" y="22423"/>
                  </a:cubicBezTo>
                  <a:cubicBezTo>
                    <a:pt x="12744" y="22423"/>
                    <a:pt x="12627" y="22386"/>
                    <a:pt x="12493" y="22299"/>
                  </a:cubicBezTo>
                  <a:cubicBezTo>
                    <a:pt x="11998" y="21953"/>
                    <a:pt x="9652" y="19412"/>
                    <a:pt x="7894" y="19412"/>
                  </a:cubicBezTo>
                  <a:cubicBezTo>
                    <a:pt x="7492" y="19412"/>
                    <a:pt x="7120" y="19545"/>
                    <a:pt x="6809" y="19868"/>
                  </a:cubicBezTo>
                  <a:cubicBezTo>
                    <a:pt x="5137" y="21570"/>
                    <a:pt x="6870" y="27497"/>
                    <a:pt x="7022" y="28135"/>
                  </a:cubicBezTo>
                  <a:cubicBezTo>
                    <a:pt x="7235" y="28773"/>
                    <a:pt x="7083" y="29047"/>
                    <a:pt x="6779" y="29229"/>
                  </a:cubicBezTo>
                  <a:cubicBezTo>
                    <a:pt x="6758" y="29244"/>
                    <a:pt x="6734" y="29251"/>
                    <a:pt x="6707" y="29251"/>
                  </a:cubicBezTo>
                  <a:cubicBezTo>
                    <a:pt x="6335" y="29251"/>
                    <a:pt x="5371" y="27946"/>
                    <a:pt x="4408" y="27011"/>
                  </a:cubicBezTo>
                  <a:cubicBezTo>
                    <a:pt x="3688" y="26290"/>
                    <a:pt x="2835" y="25570"/>
                    <a:pt x="2075" y="25570"/>
                  </a:cubicBezTo>
                  <a:cubicBezTo>
                    <a:pt x="1745" y="25570"/>
                    <a:pt x="1432" y="25706"/>
                    <a:pt x="1156" y="26038"/>
                  </a:cubicBezTo>
                  <a:cubicBezTo>
                    <a:pt x="274" y="27102"/>
                    <a:pt x="1" y="31570"/>
                    <a:pt x="4286" y="38774"/>
                  </a:cubicBezTo>
                  <a:lnTo>
                    <a:pt x="6505" y="41965"/>
                  </a:lnTo>
                  <a:lnTo>
                    <a:pt x="10426" y="41692"/>
                  </a:lnTo>
                  <a:cubicBezTo>
                    <a:pt x="18724" y="40689"/>
                    <a:pt x="22068" y="37710"/>
                    <a:pt x="22372" y="36372"/>
                  </a:cubicBezTo>
                  <a:cubicBezTo>
                    <a:pt x="22676" y="35005"/>
                    <a:pt x="21065" y="34549"/>
                    <a:pt x="19606" y="34397"/>
                  </a:cubicBezTo>
                  <a:cubicBezTo>
                    <a:pt x="18177" y="34245"/>
                    <a:pt x="16445" y="34245"/>
                    <a:pt x="16414" y="33910"/>
                  </a:cubicBezTo>
                  <a:cubicBezTo>
                    <a:pt x="16354" y="33576"/>
                    <a:pt x="16505" y="33302"/>
                    <a:pt x="17144" y="33029"/>
                  </a:cubicBezTo>
                  <a:cubicBezTo>
                    <a:pt x="17752" y="32786"/>
                    <a:pt x="23496" y="30536"/>
                    <a:pt x="23831" y="28135"/>
                  </a:cubicBezTo>
                  <a:cubicBezTo>
                    <a:pt x="24165" y="25734"/>
                    <a:pt x="19120" y="25369"/>
                    <a:pt x="18420" y="25126"/>
                  </a:cubicBezTo>
                  <a:cubicBezTo>
                    <a:pt x="17752" y="24913"/>
                    <a:pt x="18086" y="24336"/>
                    <a:pt x="18481" y="24123"/>
                  </a:cubicBezTo>
                  <a:cubicBezTo>
                    <a:pt x="18846" y="23880"/>
                    <a:pt x="22828" y="21266"/>
                    <a:pt x="24712" y="20172"/>
                  </a:cubicBezTo>
                  <a:cubicBezTo>
                    <a:pt x="26566" y="19047"/>
                    <a:pt x="27478" y="17801"/>
                    <a:pt x="26992" y="16524"/>
                  </a:cubicBezTo>
                  <a:cubicBezTo>
                    <a:pt x="26475" y="15308"/>
                    <a:pt x="24256" y="15703"/>
                    <a:pt x="23253" y="15521"/>
                  </a:cubicBezTo>
                  <a:cubicBezTo>
                    <a:pt x="22220" y="15369"/>
                    <a:pt x="22676" y="14153"/>
                    <a:pt x="22676" y="14153"/>
                  </a:cubicBezTo>
                  <a:cubicBezTo>
                    <a:pt x="22676" y="14153"/>
                    <a:pt x="24469" y="11539"/>
                    <a:pt x="26992" y="6250"/>
                  </a:cubicBezTo>
                  <a:cubicBezTo>
                    <a:pt x="29484" y="962"/>
                    <a:pt x="26992" y="110"/>
                    <a:pt x="26992" y="110"/>
                  </a:cubicBezTo>
                  <a:lnTo>
                    <a:pt x="26992" y="171"/>
                  </a:lnTo>
                  <a:cubicBezTo>
                    <a:pt x="26992" y="171"/>
                    <a:pt x="26720" y="0"/>
                    <a:pt x="262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8"/>
            <p:cNvSpPr/>
            <p:nvPr/>
          </p:nvSpPr>
          <p:spPr>
            <a:xfrm>
              <a:off x="6864955" y="1980320"/>
              <a:ext cx="1265664" cy="2588506"/>
            </a:xfrm>
            <a:custGeom>
              <a:avLst/>
              <a:gdLst/>
              <a:ahLst/>
              <a:cxnLst/>
              <a:rect l="l" t="t" r="r" b="b"/>
              <a:pathLst>
                <a:path w="20852" h="42646" extrusionOk="0">
                  <a:moveTo>
                    <a:pt x="20852" y="1"/>
                  </a:moveTo>
                  <a:lnTo>
                    <a:pt x="20791" y="92"/>
                  </a:lnTo>
                  <a:lnTo>
                    <a:pt x="20639" y="396"/>
                  </a:lnTo>
                  <a:cubicBezTo>
                    <a:pt x="20487" y="700"/>
                    <a:pt x="20304" y="1095"/>
                    <a:pt x="20031" y="1642"/>
                  </a:cubicBezTo>
                  <a:cubicBezTo>
                    <a:pt x="19484" y="2706"/>
                    <a:pt x="18724" y="4256"/>
                    <a:pt x="17782" y="6201"/>
                  </a:cubicBezTo>
                  <a:cubicBezTo>
                    <a:pt x="15927" y="10061"/>
                    <a:pt x="13313" y="15350"/>
                    <a:pt x="10365" y="21247"/>
                  </a:cubicBezTo>
                  <a:cubicBezTo>
                    <a:pt x="7447" y="27144"/>
                    <a:pt x="4833" y="32463"/>
                    <a:pt x="2979" y="36323"/>
                  </a:cubicBezTo>
                  <a:cubicBezTo>
                    <a:pt x="2006" y="38269"/>
                    <a:pt x="1246" y="39819"/>
                    <a:pt x="760" y="40913"/>
                  </a:cubicBezTo>
                  <a:cubicBezTo>
                    <a:pt x="547" y="41460"/>
                    <a:pt x="334" y="41886"/>
                    <a:pt x="182" y="42190"/>
                  </a:cubicBezTo>
                  <a:cubicBezTo>
                    <a:pt x="122" y="42342"/>
                    <a:pt x="91" y="42433"/>
                    <a:pt x="30" y="42524"/>
                  </a:cubicBezTo>
                  <a:cubicBezTo>
                    <a:pt x="0" y="42585"/>
                    <a:pt x="0" y="42646"/>
                    <a:pt x="0" y="42646"/>
                  </a:cubicBezTo>
                  <a:cubicBezTo>
                    <a:pt x="0" y="42646"/>
                    <a:pt x="30" y="42585"/>
                    <a:pt x="91" y="42524"/>
                  </a:cubicBezTo>
                  <a:lnTo>
                    <a:pt x="243" y="42220"/>
                  </a:lnTo>
                  <a:cubicBezTo>
                    <a:pt x="395" y="41916"/>
                    <a:pt x="578" y="41490"/>
                    <a:pt x="851" y="40974"/>
                  </a:cubicBezTo>
                  <a:cubicBezTo>
                    <a:pt x="1368" y="39910"/>
                    <a:pt x="2128" y="38329"/>
                    <a:pt x="3070" y="36414"/>
                  </a:cubicBezTo>
                  <a:cubicBezTo>
                    <a:pt x="4955" y="32554"/>
                    <a:pt x="7569" y="27235"/>
                    <a:pt x="10487" y="21369"/>
                  </a:cubicBezTo>
                  <a:cubicBezTo>
                    <a:pt x="13405" y="15502"/>
                    <a:pt x="16049" y="10183"/>
                    <a:pt x="17903" y="6323"/>
                  </a:cubicBezTo>
                  <a:cubicBezTo>
                    <a:pt x="18845" y="4377"/>
                    <a:pt x="19605" y="2827"/>
                    <a:pt x="20092" y="1703"/>
                  </a:cubicBezTo>
                  <a:cubicBezTo>
                    <a:pt x="20335" y="1186"/>
                    <a:pt x="20517" y="760"/>
                    <a:pt x="20669" y="456"/>
                  </a:cubicBezTo>
                  <a:cubicBezTo>
                    <a:pt x="20760" y="304"/>
                    <a:pt x="20791" y="183"/>
                    <a:pt x="20821" y="122"/>
                  </a:cubicBezTo>
                  <a:cubicBezTo>
                    <a:pt x="20852" y="31"/>
                    <a:pt x="20852" y="1"/>
                    <a:pt x="208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8"/>
            <p:cNvSpPr/>
            <p:nvPr/>
          </p:nvSpPr>
          <p:spPr>
            <a:xfrm>
              <a:off x="7571548" y="2483997"/>
              <a:ext cx="112594" cy="416992"/>
            </a:xfrm>
            <a:custGeom>
              <a:avLst/>
              <a:gdLst/>
              <a:ahLst/>
              <a:cxnLst/>
              <a:rect l="l" t="t" r="r" b="b"/>
              <a:pathLst>
                <a:path w="1855" h="6870" extrusionOk="0">
                  <a:moveTo>
                    <a:pt x="1" y="1"/>
                  </a:moveTo>
                  <a:cubicBezTo>
                    <a:pt x="1" y="1"/>
                    <a:pt x="1" y="92"/>
                    <a:pt x="31" y="304"/>
                  </a:cubicBezTo>
                  <a:cubicBezTo>
                    <a:pt x="61" y="487"/>
                    <a:pt x="153" y="700"/>
                    <a:pt x="213" y="1004"/>
                  </a:cubicBezTo>
                  <a:cubicBezTo>
                    <a:pt x="365" y="1672"/>
                    <a:pt x="609" y="2493"/>
                    <a:pt x="821" y="3435"/>
                  </a:cubicBezTo>
                  <a:cubicBezTo>
                    <a:pt x="1095" y="4408"/>
                    <a:pt x="1277" y="5259"/>
                    <a:pt x="1490" y="5867"/>
                  </a:cubicBezTo>
                  <a:cubicBezTo>
                    <a:pt x="1551" y="6171"/>
                    <a:pt x="1612" y="6414"/>
                    <a:pt x="1703" y="6596"/>
                  </a:cubicBezTo>
                  <a:cubicBezTo>
                    <a:pt x="1764" y="6779"/>
                    <a:pt x="1824" y="6870"/>
                    <a:pt x="1824" y="6870"/>
                  </a:cubicBezTo>
                  <a:cubicBezTo>
                    <a:pt x="1855" y="6870"/>
                    <a:pt x="1824" y="6779"/>
                    <a:pt x="1764" y="6596"/>
                  </a:cubicBezTo>
                  <a:cubicBezTo>
                    <a:pt x="1703" y="6353"/>
                    <a:pt x="1672" y="6140"/>
                    <a:pt x="1581" y="5836"/>
                  </a:cubicBezTo>
                  <a:cubicBezTo>
                    <a:pt x="1399" y="5198"/>
                    <a:pt x="1216" y="4347"/>
                    <a:pt x="973" y="3405"/>
                  </a:cubicBezTo>
                  <a:cubicBezTo>
                    <a:pt x="761" y="2463"/>
                    <a:pt x="517" y="1581"/>
                    <a:pt x="335" y="973"/>
                  </a:cubicBezTo>
                  <a:cubicBezTo>
                    <a:pt x="244" y="669"/>
                    <a:pt x="183" y="456"/>
                    <a:pt x="92" y="244"/>
                  </a:cubicBezTo>
                  <a:cubicBezTo>
                    <a:pt x="31" y="6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8"/>
            <p:cNvSpPr/>
            <p:nvPr/>
          </p:nvSpPr>
          <p:spPr>
            <a:xfrm>
              <a:off x="7700715" y="2762483"/>
              <a:ext cx="479753" cy="142336"/>
            </a:xfrm>
            <a:custGeom>
              <a:avLst/>
              <a:gdLst/>
              <a:ahLst/>
              <a:cxnLst/>
              <a:rect l="l" t="t" r="r" b="b"/>
              <a:pathLst>
                <a:path w="7904" h="2345" extrusionOk="0">
                  <a:moveTo>
                    <a:pt x="7868" y="1"/>
                  </a:moveTo>
                  <a:cubicBezTo>
                    <a:pt x="7768" y="1"/>
                    <a:pt x="6045" y="477"/>
                    <a:pt x="3921" y="1097"/>
                  </a:cubicBezTo>
                  <a:cubicBezTo>
                    <a:pt x="1763" y="1735"/>
                    <a:pt x="0" y="2282"/>
                    <a:pt x="0" y="2343"/>
                  </a:cubicBezTo>
                  <a:cubicBezTo>
                    <a:pt x="1" y="2344"/>
                    <a:pt x="4" y="2344"/>
                    <a:pt x="8" y="2344"/>
                  </a:cubicBezTo>
                  <a:cubicBezTo>
                    <a:pt x="136" y="2344"/>
                    <a:pt x="1859" y="1868"/>
                    <a:pt x="3982" y="1248"/>
                  </a:cubicBezTo>
                  <a:cubicBezTo>
                    <a:pt x="6140" y="610"/>
                    <a:pt x="7903" y="33"/>
                    <a:pt x="7873" y="2"/>
                  </a:cubicBezTo>
                  <a:cubicBezTo>
                    <a:pt x="7873" y="1"/>
                    <a:pt x="7871" y="1"/>
                    <a:pt x="78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8"/>
            <p:cNvSpPr/>
            <p:nvPr/>
          </p:nvSpPr>
          <p:spPr>
            <a:xfrm>
              <a:off x="7405537" y="3419424"/>
              <a:ext cx="444670" cy="27739"/>
            </a:xfrm>
            <a:custGeom>
              <a:avLst/>
              <a:gdLst/>
              <a:ahLst/>
              <a:cxnLst/>
              <a:rect l="l" t="t" r="r" b="b"/>
              <a:pathLst>
                <a:path w="7326" h="457" extrusionOk="0">
                  <a:moveTo>
                    <a:pt x="7021" y="0"/>
                  </a:moveTo>
                  <a:cubicBezTo>
                    <a:pt x="6839" y="30"/>
                    <a:pt x="6565" y="30"/>
                    <a:pt x="6262" y="91"/>
                  </a:cubicBezTo>
                  <a:cubicBezTo>
                    <a:pt x="5562" y="152"/>
                    <a:pt x="4651" y="243"/>
                    <a:pt x="3678" y="274"/>
                  </a:cubicBezTo>
                  <a:cubicBezTo>
                    <a:pt x="2644" y="334"/>
                    <a:pt x="1733" y="334"/>
                    <a:pt x="1094" y="334"/>
                  </a:cubicBezTo>
                  <a:lnTo>
                    <a:pt x="0" y="334"/>
                  </a:lnTo>
                  <a:cubicBezTo>
                    <a:pt x="0" y="395"/>
                    <a:pt x="91" y="395"/>
                    <a:pt x="334" y="426"/>
                  </a:cubicBezTo>
                  <a:cubicBezTo>
                    <a:pt x="517" y="426"/>
                    <a:pt x="790" y="456"/>
                    <a:pt x="1125" y="456"/>
                  </a:cubicBezTo>
                  <a:cubicBezTo>
                    <a:pt x="1824" y="456"/>
                    <a:pt x="2736" y="456"/>
                    <a:pt x="3708" y="426"/>
                  </a:cubicBezTo>
                  <a:cubicBezTo>
                    <a:pt x="4742" y="334"/>
                    <a:pt x="5654" y="274"/>
                    <a:pt x="6292" y="182"/>
                  </a:cubicBezTo>
                  <a:cubicBezTo>
                    <a:pt x="6596" y="152"/>
                    <a:pt x="6869" y="122"/>
                    <a:pt x="7052" y="91"/>
                  </a:cubicBezTo>
                  <a:cubicBezTo>
                    <a:pt x="7204" y="30"/>
                    <a:pt x="7325" y="0"/>
                    <a:pt x="73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7202561" y="3085460"/>
              <a:ext cx="204854" cy="352470"/>
            </a:xfrm>
            <a:custGeom>
              <a:avLst/>
              <a:gdLst/>
              <a:ahLst/>
              <a:cxnLst/>
              <a:rect l="l" t="t" r="r" b="b"/>
              <a:pathLst>
                <a:path w="3375" h="5807" extrusionOk="0">
                  <a:moveTo>
                    <a:pt x="0" y="0"/>
                  </a:moveTo>
                  <a:lnTo>
                    <a:pt x="92" y="213"/>
                  </a:lnTo>
                  <a:cubicBezTo>
                    <a:pt x="183" y="365"/>
                    <a:pt x="304" y="608"/>
                    <a:pt x="456" y="882"/>
                  </a:cubicBezTo>
                  <a:cubicBezTo>
                    <a:pt x="760" y="1399"/>
                    <a:pt x="1156" y="2128"/>
                    <a:pt x="1611" y="2918"/>
                  </a:cubicBezTo>
                  <a:cubicBezTo>
                    <a:pt x="2067" y="3709"/>
                    <a:pt x="2523" y="4438"/>
                    <a:pt x="2827" y="4955"/>
                  </a:cubicBezTo>
                  <a:cubicBezTo>
                    <a:pt x="2979" y="5229"/>
                    <a:pt x="3131" y="5441"/>
                    <a:pt x="3222" y="5593"/>
                  </a:cubicBezTo>
                  <a:cubicBezTo>
                    <a:pt x="3283" y="5745"/>
                    <a:pt x="3374" y="5806"/>
                    <a:pt x="3374" y="5806"/>
                  </a:cubicBezTo>
                  <a:lnTo>
                    <a:pt x="3253" y="5593"/>
                  </a:lnTo>
                  <a:cubicBezTo>
                    <a:pt x="3192" y="5441"/>
                    <a:pt x="3070" y="5198"/>
                    <a:pt x="2918" y="4925"/>
                  </a:cubicBezTo>
                  <a:cubicBezTo>
                    <a:pt x="2615" y="4408"/>
                    <a:pt x="2189" y="3678"/>
                    <a:pt x="1733" y="2888"/>
                  </a:cubicBezTo>
                  <a:cubicBezTo>
                    <a:pt x="1277" y="2098"/>
                    <a:pt x="821" y="1368"/>
                    <a:pt x="517" y="821"/>
                  </a:cubicBezTo>
                  <a:cubicBezTo>
                    <a:pt x="365" y="578"/>
                    <a:pt x="213" y="365"/>
                    <a:pt x="152" y="213"/>
                  </a:cubicBezTo>
                  <a:cubicBezTo>
                    <a:pt x="61" y="6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8"/>
            <p:cNvSpPr/>
            <p:nvPr/>
          </p:nvSpPr>
          <p:spPr>
            <a:xfrm>
              <a:off x="7147204" y="3915697"/>
              <a:ext cx="562787" cy="45523"/>
            </a:xfrm>
            <a:custGeom>
              <a:avLst/>
              <a:gdLst/>
              <a:ahLst/>
              <a:cxnLst/>
              <a:rect l="l" t="t" r="r" b="b"/>
              <a:pathLst>
                <a:path w="9272" h="750" extrusionOk="0">
                  <a:moveTo>
                    <a:pt x="9271" y="0"/>
                  </a:moveTo>
                  <a:lnTo>
                    <a:pt x="9271" y="0"/>
                  </a:lnTo>
                  <a:cubicBezTo>
                    <a:pt x="9271" y="0"/>
                    <a:pt x="9119" y="1"/>
                    <a:pt x="8876" y="31"/>
                  </a:cubicBezTo>
                  <a:cubicBezTo>
                    <a:pt x="8603" y="61"/>
                    <a:pt x="8268" y="92"/>
                    <a:pt x="7904" y="152"/>
                  </a:cubicBezTo>
                  <a:cubicBezTo>
                    <a:pt x="7052" y="274"/>
                    <a:pt x="5867" y="365"/>
                    <a:pt x="4621" y="456"/>
                  </a:cubicBezTo>
                  <a:cubicBezTo>
                    <a:pt x="3344" y="578"/>
                    <a:pt x="2189" y="608"/>
                    <a:pt x="1368" y="639"/>
                  </a:cubicBezTo>
                  <a:cubicBezTo>
                    <a:pt x="973" y="639"/>
                    <a:pt x="639" y="669"/>
                    <a:pt x="365" y="669"/>
                  </a:cubicBezTo>
                  <a:cubicBezTo>
                    <a:pt x="92" y="669"/>
                    <a:pt x="1" y="730"/>
                    <a:pt x="1" y="730"/>
                  </a:cubicBezTo>
                  <a:cubicBezTo>
                    <a:pt x="1" y="743"/>
                    <a:pt x="27" y="750"/>
                    <a:pt x="75" y="750"/>
                  </a:cubicBezTo>
                  <a:cubicBezTo>
                    <a:pt x="142" y="750"/>
                    <a:pt x="253" y="735"/>
                    <a:pt x="396" y="700"/>
                  </a:cubicBezTo>
                  <a:lnTo>
                    <a:pt x="1399" y="700"/>
                  </a:lnTo>
                  <a:cubicBezTo>
                    <a:pt x="2250" y="700"/>
                    <a:pt x="3405" y="639"/>
                    <a:pt x="4682" y="548"/>
                  </a:cubicBezTo>
                  <a:cubicBezTo>
                    <a:pt x="5958" y="456"/>
                    <a:pt x="7083" y="335"/>
                    <a:pt x="7934" y="213"/>
                  </a:cubicBezTo>
                  <a:cubicBezTo>
                    <a:pt x="8359" y="152"/>
                    <a:pt x="8694" y="92"/>
                    <a:pt x="8937" y="61"/>
                  </a:cubicBezTo>
                  <a:cubicBezTo>
                    <a:pt x="9150" y="31"/>
                    <a:pt x="9271" y="0"/>
                    <a:pt x="92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8"/>
            <p:cNvSpPr/>
            <p:nvPr/>
          </p:nvSpPr>
          <p:spPr>
            <a:xfrm>
              <a:off x="6997686" y="3629160"/>
              <a:ext cx="204854" cy="352470"/>
            </a:xfrm>
            <a:custGeom>
              <a:avLst/>
              <a:gdLst/>
              <a:ahLst/>
              <a:cxnLst/>
              <a:rect l="l" t="t" r="r" b="b"/>
              <a:pathLst>
                <a:path w="3375" h="5807" extrusionOk="0">
                  <a:moveTo>
                    <a:pt x="0" y="0"/>
                  </a:moveTo>
                  <a:lnTo>
                    <a:pt x="92" y="213"/>
                  </a:lnTo>
                  <a:cubicBezTo>
                    <a:pt x="183" y="365"/>
                    <a:pt x="304" y="608"/>
                    <a:pt x="456" y="882"/>
                  </a:cubicBezTo>
                  <a:cubicBezTo>
                    <a:pt x="760" y="1399"/>
                    <a:pt x="1156" y="2128"/>
                    <a:pt x="1611" y="2918"/>
                  </a:cubicBezTo>
                  <a:cubicBezTo>
                    <a:pt x="2067" y="3709"/>
                    <a:pt x="2523" y="4438"/>
                    <a:pt x="2827" y="4955"/>
                  </a:cubicBezTo>
                  <a:cubicBezTo>
                    <a:pt x="2979" y="5229"/>
                    <a:pt x="3131" y="5441"/>
                    <a:pt x="3222" y="5593"/>
                  </a:cubicBezTo>
                  <a:cubicBezTo>
                    <a:pt x="3283" y="5745"/>
                    <a:pt x="3374" y="5806"/>
                    <a:pt x="3374" y="5806"/>
                  </a:cubicBezTo>
                  <a:lnTo>
                    <a:pt x="3253" y="5593"/>
                  </a:lnTo>
                  <a:cubicBezTo>
                    <a:pt x="3192" y="5441"/>
                    <a:pt x="3070" y="5198"/>
                    <a:pt x="2918" y="4925"/>
                  </a:cubicBezTo>
                  <a:cubicBezTo>
                    <a:pt x="2615" y="4408"/>
                    <a:pt x="2189" y="3678"/>
                    <a:pt x="1733" y="2888"/>
                  </a:cubicBezTo>
                  <a:cubicBezTo>
                    <a:pt x="1277" y="2098"/>
                    <a:pt x="821" y="1368"/>
                    <a:pt x="517" y="821"/>
                  </a:cubicBezTo>
                  <a:cubicBezTo>
                    <a:pt x="365" y="578"/>
                    <a:pt x="213" y="365"/>
                    <a:pt x="152" y="213"/>
                  </a:cubicBezTo>
                  <a:cubicBezTo>
                    <a:pt x="61" y="6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7" name="Google Shape;357;p8"/>
          <p:cNvGrpSpPr/>
          <p:nvPr/>
        </p:nvGrpSpPr>
        <p:grpSpPr>
          <a:xfrm rot="-1235437">
            <a:off x="6347779" y="233915"/>
            <a:ext cx="530000" cy="749374"/>
            <a:chOff x="6634300" y="1683989"/>
            <a:chExt cx="1789666" cy="2884837"/>
          </a:xfrm>
        </p:grpSpPr>
        <p:sp>
          <p:nvSpPr>
            <p:cNvPr id="358" name="Google Shape;358;p8"/>
            <p:cNvSpPr/>
            <p:nvPr/>
          </p:nvSpPr>
          <p:spPr>
            <a:xfrm>
              <a:off x="6634300" y="1683989"/>
              <a:ext cx="1789666" cy="2547231"/>
            </a:xfrm>
            <a:custGeom>
              <a:avLst/>
              <a:gdLst/>
              <a:ahLst/>
              <a:cxnLst/>
              <a:rect l="l" t="t" r="r" b="b"/>
              <a:pathLst>
                <a:path w="29485" h="41966" extrusionOk="0">
                  <a:moveTo>
                    <a:pt x="26257" y="0"/>
                  </a:moveTo>
                  <a:cubicBezTo>
                    <a:pt x="25395" y="0"/>
                    <a:pt x="23869" y="591"/>
                    <a:pt x="22189" y="3971"/>
                  </a:cubicBezTo>
                  <a:cubicBezTo>
                    <a:pt x="19575" y="9229"/>
                    <a:pt x="18572" y="12208"/>
                    <a:pt x="18572" y="12208"/>
                  </a:cubicBezTo>
                  <a:cubicBezTo>
                    <a:pt x="18572" y="12208"/>
                    <a:pt x="18191" y="12849"/>
                    <a:pt x="17677" y="12849"/>
                  </a:cubicBezTo>
                  <a:cubicBezTo>
                    <a:pt x="17511" y="12849"/>
                    <a:pt x="17330" y="12782"/>
                    <a:pt x="17144" y="12603"/>
                  </a:cubicBezTo>
                  <a:cubicBezTo>
                    <a:pt x="16446" y="11933"/>
                    <a:pt x="15518" y="10188"/>
                    <a:pt x="14383" y="10188"/>
                  </a:cubicBezTo>
                  <a:cubicBezTo>
                    <a:pt x="14282" y="10188"/>
                    <a:pt x="14179" y="10202"/>
                    <a:pt x="14074" y="10232"/>
                  </a:cubicBezTo>
                  <a:cubicBezTo>
                    <a:pt x="12736" y="10627"/>
                    <a:pt x="12311" y="12117"/>
                    <a:pt x="12584" y="14275"/>
                  </a:cubicBezTo>
                  <a:cubicBezTo>
                    <a:pt x="12858" y="16433"/>
                    <a:pt x="13253" y="21175"/>
                    <a:pt x="13314" y="21630"/>
                  </a:cubicBezTo>
                  <a:cubicBezTo>
                    <a:pt x="13338" y="21962"/>
                    <a:pt x="13195" y="22423"/>
                    <a:pt x="12843" y="22423"/>
                  </a:cubicBezTo>
                  <a:cubicBezTo>
                    <a:pt x="12744" y="22423"/>
                    <a:pt x="12627" y="22386"/>
                    <a:pt x="12493" y="22299"/>
                  </a:cubicBezTo>
                  <a:cubicBezTo>
                    <a:pt x="11998" y="21953"/>
                    <a:pt x="9652" y="19412"/>
                    <a:pt x="7894" y="19412"/>
                  </a:cubicBezTo>
                  <a:cubicBezTo>
                    <a:pt x="7492" y="19412"/>
                    <a:pt x="7120" y="19545"/>
                    <a:pt x="6809" y="19868"/>
                  </a:cubicBezTo>
                  <a:cubicBezTo>
                    <a:pt x="5137" y="21570"/>
                    <a:pt x="6870" y="27497"/>
                    <a:pt x="7022" y="28135"/>
                  </a:cubicBezTo>
                  <a:cubicBezTo>
                    <a:pt x="7235" y="28773"/>
                    <a:pt x="7083" y="29047"/>
                    <a:pt x="6779" y="29229"/>
                  </a:cubicBezTo>
                  <a:cubicBezTo>
                    <a:pt x="6758" y="29244"/>
                    <a:pt x="6734" y="29251"/>
                    <a:pt x="6707" y="29251"/>
                  </a:cubicBezTo>
                  <a:cubicBezTo>
                    <a:pt x="6335" y="29251"/>
                    <a:pt x="5371" y="27946"/>
                    <a:pt x="4408" y="27011"/>
                  </a:cubicBezTo>
                  <a:cubicBezTo>
                    <a:pt x="3688" y="26290"/>
                    <a:pt x="2835" y="25570"/>
                    <a:pt x="2075" y="25570"/>
                  </a:cubicBezTo>
                  <a:cubicBezTo>
                    <a:pt x="1745" y="25570"/>
                    <a:pt x="1432" y="25706"/>
                    <a:pt x="1156" y="26038"/>
                  </a:cubicBezTo>
                  <a:cubicBezTo>
                    <a:pt x="274" y="27102"/>
                    <a:pt x="1" y="31570"/>
                    <a:pt x="4286" y="38774"/>
                  </a:cubicBezTo>
                  <a:lnTo>
                    <a:pt x="6505" y="41965"/>
                  </a:lnTo>
                  <a:lnTo>
                    <a:pt x="10426" y="41692"/>
                  </a:lnTo>
                  <a:cubicBezTo>
                    <a:pt x="18724" y="40689"/>
                    <a:pt x="22068" y="37710"/>
                    <a:pt x="22372" y="36372"/>
                  </a:cubicBezTo>
                  <a:cubicBezTo>
                    <a:pt x="22676" y="35005"/>
                    <a:pt x="21065" y="34549"/>
                    <a:pt x="19606" y="34397"/>
                  </a:cubicBezTo>
                  <a:cubicBezTo>
                    <a:pt x="18177" y="34245"/>
                    <a:pt x="16445" y="34245"/>
                    <a:pt x="16414" y="33910"/>
                  </a:cubicBezTo>
                  <a:cubicBezTo>
                    <a:pt x="16354" y="33576"/>
                    <a:pt x="16505" y="33302"/>
                    <a:pt x="17144" y="33029"/>
                  </a:cubicBezTo>
                  <a:cubicBezTo>
                    <a:pt x="17752" y="32786"/>
                    <a:pt x="23496" y="30536"/>
                    <a:pt x="23831" y="28135"/>
                  </a:cubicBezTo>
                  <a:cubicBezTo>
                    <a:pt x="24165" y="25734"/>
                    <a:pt x="19120" y="25369"/>
                    <a:pt x="18420" y="25126"/>
                  </a:cubicBezTo>
                  <a:cubicBezTo>
                    <a:pt x="17752" y="24913"/>
                    <a:pt x="18086" y="24336"/>
                    <a:pt x="18481" y="24123"/>
                  </a:cubicBezTo>
                  <a:cubicBezTo>
                    <a:pt x="18846" y="23880"/>
                    <a:pt x="22828" y="21266"/>
                    <a:pt x="24712" y="20172"/>
                  </a:cubicBezTo>
                  <a:cubicBezTo>
                    <a:pt x="26566" y="19047"/>
                    <a:pt x="27478" y="17801"/>
                    <a:pt x="26992" y="16524"/>
                  </a:cubicBezTo>
                  <a:cubicBezTo>
                    <a:pt x="26475" y="15308"/>
                    <a:pt x="24256" y="15703"/>
                    <a:pt x="23253" y="15521"/>
                  </a:cubicBezTo>
                  <a:cubicBezTo>
                    <a:pt x="22220" y="15369"/>
                    <a:pt x="22676" y="14153"/>
                    <a:pt x="22676" y="14153"/>
                  </a:cubicBezTo>
                  <a:cubicBezTo>
                    <a:pt x="22676" y="14153"/>
                    <a:pt x="24469" y="11539"/>
                    <a:pt x="26992" y="6250"/>
                  </a:cubicBezTo>
                  <a:cubicBezTo>
                    <a:pt x="29484" y="962"/>
                    <a:pt x="26992" y="110"/>
                    <a:pt x="26992" y="110"/>
                  </a:cubicBezTo>
                  <a:lnTo>
                    <a:pt x="26992" y="171"/>
                  </a:lnTo>
                  <a:cubicBezTo>
                    <a:pt x="26992" y="171"/>
                    <a:pt x="26720" y="0"/>
                    <a:pt x="26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6864955" y="1980320"/>
              <a:ext cx="1265664" cy="2588506"/>
            </a:xfrm>
            <a:custGeom>
              <a:avLst/>
              <a:gdLst/>
              <a:ahLst/>
              <a:cxnLst/>
              <a:rect l="l" t="t" r="r" b="b"/>
              <a:pathLst>
                <a:path w="20852" h="42646" extrusionOk="0">
                  <a:moveTo>
                    <a:pt x="20852" y="1"/>
                  </a:moveTo>
                  <a:lnTo>
                    <a:pt x="20791" y="92"/>
                  </a:lnTo>
                  <a:lnTo>
                    <a:pt x="20639" y="396"/>
                  </a:lnTo>
                  <a:cubicBezTo>
                    <a:pt x="20487" y="700"/>
                    <a:pt x="20304" y="1095"/>
                    <a:pt x="20031" y="1642"/>
                  </a:cubicBezTo>
                  <a:cubicBezTo>
                    <a:pt x="19484" y="2706"/>
                    <a:pt x="18724" y="4256"/>
                    <a:pt x="17782" y="6201"/>
                  </a:cubicBezTo>
                  <a:cubicBezTo>
                    <a:pt x="15927" y="10061"/>
                    <a:pt x="13313" y="15350"/>
                    <a:pt x="10365" y="21247"/>
                  </a:cubicBezTo>
                  <a:cubicBezTo>
                    <a:pt x="7447" y="27144"/>
                    <a:pt x="4833" y="32463"/>
                    <a:pt x="2979" y="36323"/>
                  </a:cubicBezTo>
                  <a:cubicBezTo>
                    <a:pt x="2006" y="38269"/>
                    <a:pt x="1246" y="39819"/>
                    <a:pt x="760" y="40913"/>
                  </a:cubicBezTo>
                  <a:cubicBezTo>
                    <a:pt x="547" y="41460"/>
                    <a:pt x="334" y="41886"/>
                    <a:pt x="182" y="42190"/>
                  </a:cubicBezTo>
                  <a:cubicBezTo>
                    <a:pt x="122" y="42342"/>
                    <a:pt x="91" y="42433"/>
                    <a:pt x="30" y="42524"/>
                  </a:cubicBezTo>
                  <a:cubicBezTo>
                    <a:pt x="0" y="42585"/>
                    <a:pt x="0" y="42646"/>
                    <a:pt x="0" y="42646"/>
                  </a:cubicBezTo>
                  <a:cubicBezTo>
                    <a:pt x="0" y="42646"/>
                    <a:pt x="30" y="42585"/>
                    <a:pt x="91" y="42524"/>
                  </a:cubicBezTo>
                  <a:lnTo>
                    <a:pt x="243" y="42220"/>
                  </a:lnTo>
                  <a:cubicBezTo>
                    <a:pt x="395" y="41916"/>
                    <a:pt x="578" y="41490"/>
                    <a:pt x="851" y="40974"/>
                  </a:cubicBezTo>
                  <a:cubicBezTo>
                    <a:pt x="1368" y="39910"/>
                    <a:pt x="2128" y="38329"/>
                    <a:pt x="3070" y="36414"/>
                  </a:cubicBezTo>
                  <a:cubicBezTo>
                    <a:pt x="4955" y="32554"/>
                    <a:pt x="7569" y="27235"/>
                    <a:pt x="10487" y="21369"/>
                  </a:cubicBezTo>
                  <a:cubicBezTo>
                    <a:pt x="13405" y="15502"/>
                    <a:pt x="16049" y="10183"/>
                    <a:pt x="17903" y="6323"/>
                  </a:cubicBezTo>
                  <a:cubicBezTo>
                    <a:pt x="18845" y="4377"/>
                    <a:pt x="19605" y="2827"/>
                    <a:pt x="20092" y="1703"/>
                  </a:cubicBezTo>
                  <a:cubicBezTo>
                    <a:pt x="20335" y="1186"/>
                    <a:pt x="20517" y="760"/>
                    <a:pt x="20669" y="456"/>
                  </a:cubicBezTo>
                  <a:cubicBezTo>
                    <a:pt x="20760" y="304"/>
                    <a:pt x="20791" y="183"/>
                    <a:pt x="20821" y="122"/>
                  </a:cubicBezTo>
                  <a:cubicBezTo>
                    <a:pt x="20852" y="31"/>
                    <a:pt x="20852" y="1"/>
                    <a:pt x="208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8"/>
            <p:cNvSpPr/>
            <p:nvPr/>
          </p:nvSpPr>
          <p:spPr>
            <a:xfrm>
              <a:off x="7571548" y="2483997"/>
              <a:ext cx="112594" cy="416992"/>
            </a:xfrm>
            <a:custGeom>
              <a:avLst/>
              <a:gdLst/>
              <a:ahLst/>
              <a:cxnLst/>
              <a:rect l="l" t="t" r="r" b="b"/>
              <a:pathLst>
                <a:path w="1855" h="6870" extrusionOk="0">
                  <a:moveTo>
                    <a:pt x="1" y="1"/>
                  </a:moveTo>
                  <a:cubicBezTo>
                    <a:pt x="1" y="1"/>
                    <a:pt x="1" y="92"/>
                    <a:pt x="31" y="304"/>
                  </a:cubicBezTo>
                  <a:cubicBezTo>
                    <a:pt x="61" y="487"/>
                    <a:pt x="153" y="700"/>
                    <a:pt x="213" y="1004"/>
                  </a:cubicBezTo>
                  <a:cubicBezTo>
                    <a:pt x="365" y="1672"/>
                    <a:pt x="609" y="2493"/>
                    <a:pt x="821" y="3435"/>
                  </a:cubicBezTo>
                  <a:cubicBezTo>
                    <a:pt x="1095" y="4408"/>
                    <a:pt x="1277" y="5259"/>
                    <a:pt x="1490" y="5867"/>
                  </a:cubicBezTo>
                  <a:cubicBezTo>
                    <a:pt x="1551" y="6171"/>
                    <a:pt x="1612" y="6414"/>
                    <a:pt x="1703" y="6596"/>
                  </a:cubicBezTo>
                  <a:cubicBezTo>
                    <a:pt x="1764" y="6779"/>
                    <a:pt x="1824" y="6870"/>
                    <a:pt x="1824" y="6870"/>
                  </a:cubicBezTo>
                  <a:cubicBezTo>
                    <a:pt x="1855" y="6870"/>
                    <a:pt x="1824" y="6779"/>
                    <a:pt x="1764" y="6596"/>
                  </a:cubicBezTo>
                  <a:cubicBezTo>
                    <a:pt x="1703" y="6353"/>
                    <a:pt x="1672" y="6140"/>
                    <a:pt x="1581" y="5836"/>
                  </a:cubicBezTo>
                  <a:cubicBezTo>
                    <a:pt x="1399" y="5198"/>
                    <a:pt x="1216" y="4347"/>
                    <a:pt x="973" y="3405"/>
                  </a:cubicBezTo>
                  <a:cubicBezTo>
                    <a:pt x="761" y="2463"/>
                    <a:pt x="517" y="1581"/>
                    <a:pt x="335" y="973"/>
                  </a:cubicBezTo>
                  <a:cubicBezTo>
                    <a:pt x="244" y="669"/>
                    <a:pt x="183" y="456"/>
                    <a:pt x="92" y="244"/>
                  </a:cubicBezTo>
                  <a:cubicBezTo>
                    <a:pt x="31" y="6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7700715" y="2762483"/>
              <a:ext cx="479753" cy="142336"/>
            </a:xfrm>
            <a:custGeom>
              <a:avLst/>
              <a:gdLst/>
              <a:ahLst/>
              <a:cxnLst/>
              <a:rect l="l" t="t" r="r" b="b"/>
              <a:pathLst>
                <a:path w="7904" h="2345" extrusionOk="0">
                  <a:moveTo>
                    <a:pt x="7868" y="1"/>
                  </a:moveTo>
                  <a:cubicBezTo>
                    <a:pt x="7768" y="1"/>
                    <a:pt x="6045" y="477"/>
                    <a:pt x="3921" y="1097"/>
                  </a:cubicBezTo>
                  <a:cubicBezTo>
                    <a:pt x="1763" y="1735"/>
                    <a:pt x="0" y="2282"/>
                    <a:pt x="0" y="2343"/>
                  </a:cubicBezTo>
                  <a:cubicBezTo>
                    <a:pt x="1" y="2344"/>
                    <a:pt x="4" y="2344"/>
                    <a:pt x="8" y="2344"/>
                  </a:cubicBezTo>
                  <a:cubicBezTo>
                    <a:pt x="136" y="2344"/>
                    <a:pt x="1859" y="1868"/>
                    <a:pt x="3982" y="1248"/>
                  </a:cubicBezTo>
                  <a:cubicBezTo>
                    <a:pt x="6140" y="610"/>
                    <a:pt x="7903" y="33"/>
                    <a:pt x="7873" y="2"/>
                  </a:cubicBezTo>
                  <a:cubicBezTo>
                    <a:pt x="7873" y="1"/>
                    <a:pt x="7871" y="1"/>
                    <a:pt x="78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8"/>
            <p:cNvSpPr/>
            <p:nvPr/>
          </p:nvSpPr>
          <p:spPr>
            <a:xfrm>
              <a:off x="7405537" y="3419424"/>
              <a:ext cx="444670" cy="27739"/>
            </a:xfrm>
            <a:custGeom>
              <a:avLst/>
              <a:gdLst/>
              <a:ahLst/>
              <a:cxnLst/>
              <a:rect l="l" t="t" r="r" b="b"/>
              <a:pathLst>
                <a:path w="7326" h="457" extrusionOk="0">
                  <a:moveTo>
                    <a:pt x="7021" y="0"/>
                  </a:moveTo>
                  <a:cubicBezTo>
                    <a:pt x="6839" y="30"/>
                    <a:pt x="6565" y="30"/>
                    <a:pt x="6262" y="91"/>
                  </a:cubicBezTo>
                  <a:cubicBezTo>
                    <a:pt x="5562" y="152"/>
                    <a:pt x="4651" y="243"/>
                    <a:pt x="3678" y="274"/>
                  </a:cubicBezTo>
                  <a:cubicBezTo>
                    <a:pt x="2644" y="334"/>
                    <a:pt x="1733" y="334"/>
                    <a:pt x="1094" y="334"/>
                  </a:cubicBezTo>
                  <a:lnTo>
                    <a:pt x="0" y="334"/>
                  </a:lnTo>
                  <a:cubicBezTo>
                    <a:pt x="0" y="395"/>
                    <a:pt x="91" y="395"/>
                    <a:pt x="334" y="426"/>
                  </a:cubicBezTo>
                  <a:cubicBezTo>
                    <a:pt x="517" y="426"/>
                    <a:pt x="790" y="456"/>
                    <a:pt x="1125" y="456"/>
                  </a:cubicBezTo>
                  <a:cubicBezTo>
                    <a:pt x="1824" y="456"/>
                    <a:pt x="2736" y="456"/>
                    <a:pt x="3708" y="426"/>
                  </a:cubicBezTo>
                  <a:cubicBezTo>
                    <a:pt x="4742" y="334"/>
                    <a:pt x="5654" y="274"/>
                    <a:pt x="6292" y="182"/>
                  </a:cubicBezTo>
                  <a:cubicBezTo>
                    <a:pt x="6596" y="152"/>
                    <a:pt x="6869" y="122"/>
                    <a:pt x="7052" y="91"/>
                  </a:cubicBezTo>
                  <a:cubicBezTo>
                    <a:pt x="7204" y="30"/>
                    <a:pt x="7325" y="0"/>
                    <a:pt x="73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8"/>
            <p:cNvSpPr/>
            <p:nvPr/>
          </p:nvSpPr>
          <p:spPr>
            <a:xfrm>
              <a:off x="7202561" y="3085460"/>
              <a:ext cx="204854" cy="352470"/>
            </a:xfrm>
            <a:custGeom>
              <a:avLst/>
              <a:gdLst/>
              <a:ahLst/>
              <a:cxnLst/>
              <a:rect l="l" t="t" r="r" b="b"/>
              <a:pathLst>
                <a:path w="3375" h="5807" extrusionOk="0">
                  <a:moveTo>
                    <a:pt x="0" y="0"/>
                  </a:moveTo>
                  <a:lnTo>
                    <a:pt x="92" y="213"/>
                  </a:lnTo>
                  <a:cubicBezTo>
                    <a:pt x="183" y="365"/>
                    <a:pt x="304" y="608"/>
                    <a:pt x="456" y="882"/>
                  </a:cubicBezTo>
                  <a:cubicBezTo>
                    <a:pt x="760" y="1399"/>
                    <a:pt x="1156" y="2128"/>
                    <a:pt x="1611" y="2918"/>
                  </a:cubicBezTo>
                  <a:cubicBezTo>
                    <a:pt x="2067" y="3709"/>
                    <a:pt x="2523" y="4438"/>
                    <a:pt x="2827" y="4955"/>
                  </a:cubicBezTo>
                  <a:cubicBezTo>
                    <a:pt x="2979" y="5229"/>
                    <a:pt x="3131" y="5441"/>
                    <a:pt x="3222" y="5593"/>
                  </a:cubicBezTo>
                  <a:cubicBezTo>
                    <a:pt x="3283" y="5745"/>
                    <a:pt x="3374" y="5806"/>
                    <a:pt x="3374" y="5806"/>
                  </a:cubicBezTo>
                  <a:lnTo>
                    <a:pt x="3253" y="5593"/>
                  </a:lnTo>
                  <a:cubicBezTo>
                    <a:pt x="3192" y="5441"/>
                    <a:pt x="3070" y="5198"/>
                    <a:pt x="2918" y="4925"/>
                  </a:cubicBezTo>
                  <a:cubicBezTo>
                    <a:pt x="2615" y="4408"/>
                    <a:pt x="2189" y="3678"/>
                    <a:pt x="1733" y="2888"/>
                  </a:cubicBezTo>
                  <a:cubicBezTo>
                    <a:pt x="1277" y="2098"/>
                    <a:pt x="821" y="1368"/>
                    <a:pt x="517" y="821"/>
                  </a:cubicBezTo>
                  <a:cubicBezTo>
                    <a:pt x="365" y="578"/>
                    <a:pt x="213" y="365"/>
                    <a:pt x="152" y="213"/>
                  </a:cubicBezTo>
                  <a:cubicBezTo>
                    <a:pt x="61" y="6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8"/>
            <p:cNvSpPr/>
            <p:nvPr/>
          </p:nvSpPr>
          <p:spPr>
            <a:xfrm>
              <a:off x="7147204" y="3915697"/>
              <a:ext cx="562787" cy="45523"/>
            </a:xfrm>
            <a:custGeom>
              <a:avLst/>
              <a:gdLst/>
              <a:ahLst/>
              <a:cxnLst/>
              <a:rect l="l" t="t" r="r" b="b"/>
              <a:pathLst>
                <a:path w="9272" h="750" extrusionOk="0">
                  <a:moveTo>
                    <a:pt x="9271" y="0"/>
                  </a:moveTo>
                  <a:lnTo>
                    <a:pt x="9271" y="0"/>
                  </a:lnTo>
                  <a:cubicBezTo>
                    <a:pt x="9271" y="0"/>
                    <a:pt x="9119" y="1"/>
                    <a:pt x="8876" y="31"/>
                  </a:cubicBezTo>
                  <a:cubicBezTo>
                    <a:pt x="8603" y="61"/>
                    <a:pt x="8268" y="92"/>
                    <a:pt x="7904" y="152"/>
                  </a:cubicBezTo>
                  <a:cubicBezTo>
                    <a:pt x="7052" y="274"/>
                    <a:pt x="5867" y="365"/>
                    <a:pt x="4621" y="456"/>
                  </a:cubicBezTo>
                  <a:cubicBezTo>
                    <a:pt x="3344" y="578"/>
                    <a:pt x="2189" y="608"/>
                    <a:pt x="1368" y="639"/>
                  </a:cubicBezTo>
                  <a:cubicBezTo>
                    <a:pt x="973" y="639"/>
                    <a:pt x="639" y="669"/>
                    <a:pt x="365" y="669"/>
                  </a:cubicBezTo>
                  <a:cubicBezTo>
                    <a:pt x="92" y="669"/>
                    <a:pt x="1" y="730"/>
                    <a:pt x="1" y="730"/>
                  </a:cubicBezTo>
                  <a:cubicBezTo>
                    <a:pt x="1" y="743"/>
                    <a:pt x="27" y="750"/>
                    <a:pt x="75" y="750"/>
                  </a:cubicBezTo>
                  <a:cubicBezTo>
                    <a:pt x="142" y="750"/>
                    <a:pt x="253" y="735"/>
                    <a:pt x="396" y="700"/>
                  </a:cubicBezTo>
                  <a:lnTo>
                    <a:pt x="1399" y="700"/>
                  </a:lnTo>
                  <a:cubicBezTo>
                    <a:pt x="2250" y="700"/>
                    <a:pt x="3405" y="639"/>
                    <a:pt x="4682" y="548"/>
                  </a:cubicBezTo>
                  <a:cubicBezTo>
                    <a:pt x="5958" y="456"/>
                    <a:pt x="7083" y="335"/>
                    <a:pt x="7934" y="213"/>
                  </a:cubicBezTo>
                  <a:cubicBezTo>
                    <a:pt x="8359" y="152"/>
                    <a:pt x="8694" y="92"/>
                    <a:pt x="8937" y="61"/>
                  </a:cubicBezTo>
                  <a:cubicBezTo>
                    <a:pt x="9150" y="31"/>
                    <a:pt x="9271" y="0"/>
                    <a:pt x="92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8"/>
            <p:cNvSpPr/>
            <p:nvPr/>
          </p:nvSpPr>
          <p:spPr>
            <a:xfrm>
              <a:off x="6997686" y="3629160"/>
              <a:ext cx="204854" cy="352470"/>
            </a:xfrm>
            <a:custGeom>
              <a:avLst/>
              <a:gdLst/>
              <a:ahLst/>
              <a:cxnLst/>
              <a:rect l="l" t="t" r="r" b="b"/>
              <a:pathLst>
                <a:path w="3375" h="5807" extrusionOk="0">
                  <a:moveTo>
                    <a:pt x="0" y="0"/>
                  </a:moveTo>
                  <a:lnTo>
                    <a:pt x="92" y="213"/>
                  </a:lnTo>
                  <a:cubicBezTo>
                    <a:pt x="183" y="365"/>
                    <a:pt x="304" y="608"/>
                    <a:pt x="456" y="882"/>
                  </a:cubicBezTo>
                  <a:cubicBezTo>
                    <a:pt x="760" y="1399"/>
                    <a:pt x="1156" y="2128"/>
                    <a:pt x="1611" y="2918"/>
                  </a:cubicBezTo>
                  <a:cubicBezTo>
                    <a:pt x="2067" y="3709"/>
                    <a:pt x="2523" y="4438"/>
                    <a:pt x="2827" y="4955"/>
                  </a:cubicBezTo>
                  <a:cubicBezTo>
                    <a:pt x="2979" y="5229"/>
                    <a:pt x="3131" y="5441"/>
                    <a:pt x="3222" y="5593"/>
                  </a:cubicBezTo>
                  <a:cubicBezTo>
                    <a:pt x="3283" y="5745"/>
                    <a:pt x="3374" y="5806"/>
                    <a:pt x="3374" y="5806"/>
                  </a:cubicBezTo>
                  <a:lnTo>
                    <a:pt x="3253" y="5593"/>
                  </a:lnTo>
                  <a:cubicBezTo>
                    <a:pt x="3192" y="5441"/>
                    <a:pt x="3070" y="5198"/>
                    <a:pt x="2918" y="4925"/>
                  </a:cubicBezTo>
                  <a:cubicBezTo>
                    <a:pt x="2615" y="4408"/>
                    <a:pt x="2189" y="3678"/>
                    <a:pt x="1733" y="2888"/>
                  </a:cubicBezTo>
                  <a:cubicBezTo>
                    <a:pt x="1277" y="2098"/>
                    <a:pt x="821" y="1368"/>
                    <a:pt x="517" y="821"/>
                  </a:cubicBezTo>
                  <a:cubicBezTo>
                    <a:pt x="365" y="578"/>
                    <a:pt x="213" y="365"/>
                    <a:pt x="152" y="213"/>
                  </a:cubicBezTo>
                  <a:cubicBezTo>
                    <a:pt x="61" y="6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6" name="Google Shape;366;p8"/>
          <p:cNvSpPr/>
          <p:nvPr/>
        </p:nvSpPr>
        <p:spPr>
          <a:xfrm>
            <a:off x="-1" y="357341"/>
            <a:ext cx="1416571" cy="1219200"/>
          </a:xfrm>
          <a:prstGeom prst="rect">
            <a:avLst/>
          </a:prstGeom>
          <a:solidFill>
            <a:srgbClr val="FFFFF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67" name="Google Shape;367;p8"/>
          <p:cNvGraphicFramePr/>
          <p:nvPr/>
        </p:nvGraphicFramePr>
        <p:xfrm>
          <a:off x="764648" y="914401"/>
          <a:ext cx="3000000" cy="3000000"/>
        </p:xfrm>
        <a:graphic>
          <a:graphicData uri="http://schemas.openxmlformats.org/drawingml/2006/table">
            <a:tbl>
              <a:tblPr firstRow="1" bandRow="1">
                <a:gradFill>
                  <a:gsLst>
                    <a:gs pos="0">
                      <a:srgbClr val="FFE0D4"/>
                    </a:gs>
                    <a:gs pos="100000">
                      <a:srgbClr val="FFE4D6"/>
                    </a:gs>
                  </a:gsLst>
                  <a:lin ang="16200000" scaled="0"/>
                </a:gradFill>
                <a:tableStyleId>{3B81C722-D81B-4018-A478-6A48FFDBB661}</a:tableStyleId>
              </a:tblPr>
              <a:tblGrid>
                <a:gridCol w="121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1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7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64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30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41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537485"/>
                          </a:solidFill>
                          <a:latin typeface="Ubuntu Medium"/>
                          <a:ea typeface="Ubuntu Medium"/>
                          <a:cs typeface="Ubuntu Medium"/>
                          <a:sym typeface="Ubuntu Medium"/>
                        </a:rPr>
                        <a:t>Mobile Applications</a:t>
                      </a:r>
                      <a:endParaRPr sz="1300" b="0" u="none" strike="noStrike" cap="none">
                        <a:solidFill>
                          <a:srgbClr val="537485"/>
                        </a:solidFill>
                        <a:latin typeface="Ubuntu Medium"/>
                        <a:ea typeface="Ubuntu Medium"/>
                        <a:cs typeface="Ubuntu Medium"/>
                        <a:sym typeface="Ubuntu Medium"/>
                      </a:endParaRPr>
                    </a:p>
                  </a:txBody>
                  <a:tcPr marL="91450" marR="91450" marT="45725" marB="45725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537485"/>
                          </a:solidFill>
                          <a:latin typeface="Ubuntu Medium"/>
                          <a:ea typeface="Ubuntu Medium"/>
                          <a:cs typeface="Ubuntu Medium"/>
                          <a:sym typeface="Ubuntu Medium"/>
                        </a:rPr>
                        <a:t>Tracking Mood</a:t>
                      </a:r>
                      <a:endParaRPr sz="1300" b="0" u="none" strike="noStrike" cap="none">
                        <a:solidFill>
                          <a:srgbClr val="537485"/>
                        </a:solidFill>
                        <a:latin typeface="Ubuntu Medium"/>
                        <a:ea typeface="Ubuntu Medium"/>
                        <a:cs typeface="Ubuntu Medium"/>
                        <a:sym typeface="Ubuntu Medium"/>
                      </a:endParaRPr>
                    </a:p>
                  </a:txBody>
                  <a:tcPr marL="91450" marR="91450" marT="45725" marB="45725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537485"/>
                          </a:solidFill>
                          <a:latin typeface="Ubuntu Medium"/>
                          <a:ea typeface="Ubuntu Medium"/>
                          <a:cs typeface="Ubuntu Medium"/>
                          <a:sym typeface="Ubuntu Medium"/>
                        </a:rPr>
                        <a:t>Predicting result based on</a:t>
                      </a:r>
                      <a:endParaRPr sz="1300" b="0" u="none" strike="noStrike" cap="none">
                        <a:solidFill>
                          <a:srgbClr val="537485"/>
                        </a:solidFill>
                        <a:latin typeface="Ubuntu Medium"/>
                        <a:ea typeface="Ubuntu Medium"/>
                        <a:cs typeface="Ubuntu Medium"/>
                        <a:sym typeface="Ubuntu Medium"/>
                      </a:endParaRPr>
                    </a:p>
                  </a:txBody>
                  <a:tcPr marL="91450" marR="91450" marT="45725" marB="45725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537485"/>
                          </a:solidFill>
                          <a:latin typeface="Ubuntu Medium"/>
                          <a:ea typeface="Ubuntu Medium"/>
                          <a:cs typeface="Ubuntu Medium"/>
                          <a:sym typeface="Ubuntu Medium"/>
                        </a:rPr>
                        <a:t>Recommending Suggestions</a:t>
                      </a:r>
                      <a:endParaRPr sz="1300" b="0" u="none" strike="noStrike" cap="none">
                        <a:solidFill>
                          <a:srgbClr val="537485"/>
                        </a:solidFill>
                        <a:latin typeface="Ubuntu Medium"/>
                        <a:ea typeface="Ubuntu Medium"/>
                        <a:cs typeface="Ubuntu Medium"/>
                        <a:sym typeface="Ubuntu Medium"/>
                      </a:endParaRPr>
                    </a:p>
                  </a:txBody>
                  <a:tcPr marL="91450" marR="91450" marT="45725" marB="45725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537485"/>
                          </a:solidFill>
                          <a:latin typeface="Ubuntu Medium"/>
                          <a:ea typeface="Ubuntu Medium"/>
                          <a:cs typeface="Ubuntu Medium"/>
                          <a:sym typeface="Ubuntu Medium"/>
                        </a:rPr>
                        <a:t>Daily observation</a:t>
                      </a:r>
                      <a:endParaRPr sz="1300" b="0" u="none" strike="noStrike" cap="none">
                        <a:solidFill>
                          <a:srgbClr val="537485"/>
                        </a:solidFill>
                        <a:latin typeface="Ubuntu Medium"/>
                        <a:ea typeface="Ubuntu Medium"/>
                        <a:cs typeface="Ubuntu Medium"/>
                        <a:sym typeface="Ubuntu Medium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41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537485"/>
                          </a:solidFill>
                          <a:latin typeface="Ubuntu Medium"/>
                          <a:ea typeface="Ubuntu Medium"/>
                          <a:cs typeface="Ubuntu Medium"/>
                          <a:sym typeface="Ubuntu Medium"/>
                        </a:rPr>
                        <a:t>Questionnaire</a:t>
                      </a:r>
                      <a:endParaRPr sz="1300" b="0" u="none" strike="noStrike" cap="none">
                        <a:solidFill>
                          <a:srgbClr val="537485"/>
                        </a:solidFill>
                        <a:latin typeface="Ubuntu Medium"/>
                        <a:ea typeface="Ubuntu Medium"/>
                        <a:cs typeface="Ubuntu Medium"/>
                        <a:sym typeface="Ubuntu Medium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537485"/>
                          </a:solidFill>
                          <a:latin typeface="Ubuntu Medium"/>
                          <a:ea typeface="Ubuntu Medium"/>
                          <a:cs typeface="Ubuntu Medium"/>
                          <a:sym typeface="Ubuntu Medium"/>
                        </a:rPr>
                        <a:t>Twitter Tweets</a:t>
                      </a:r>
                      <a:endParaRPr sz="1300" b="0" u="none" strike="noStrike" cap="none">
                        <a:solidFill>
                          <a:srgbClr val="537485"/>
                        </a:solidFill>
                        <a:latin typeface="Ubuntu Medium"/>
                        <a:ea typeface="Ubuntu Medium"/>
                        <a:cs typeface="Ubuntu Medium"/>
                        <a:sym typeface="Ubuntu Medium"/>
                      </a:endParaRPr>
                    </a:p>
                  </a:txBody>
                  <a:tcPr marL="91450" marR="91450" marT="45725" marB="45725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4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285972"/>
                          </a:solidFill>
                          <a:latin typeface="Ubuntu Medium"/>
                          <a:ea typeface="Ubuntu Medium"/>
                          <a:cs typeface="Ubuntu Medium"/>
                          <a:sym typeface="Ubuntu Medium"/>
                        </a:rPr>
                        <a:t>Our App</a:t>
                      </a:r>
                      <a:endParaRPr sz="1300" b="0" u="none" strike="noStrike" cap="none">
                        <a:solidFill>
                          <a:srgbClr val="285972"/>
                        </a:solidFill>
                        <a:latin typeface="Ubuntu Medium"/>
                        <a:ea typeface="Ubuntu Medium"/>
                        <a:cs typeface="Ubuntu Medium"/>
                        <a:sym typeface="Ubuntu Medium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endParaRPr sz="1300" u="none" strike="noStrike" cap="none">
                        <a:solidFill>
                          <a:srgbClr val="285972"/>
                        </a:solidFill>
                        <a:latin typeface="Ubuntu Medium"/>
                        <a:ea typeface="Ubuntu Medium"/>
                        <a:cs typeface="Ubuntu Medium"/>
                        <a:sym typeface="Ubuntu Medium"/>
                      </a:endParaRPr>
                    </a:p>
                  </a:txBody>
                  <a:tcPr marL="91450" marR="91450" marT="45725" marB="45725"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endParaRPr sz="1300" u="none" strike="noStrike" cap="none">
                        <a:solidFill>
                          <a:srgbClr val="285972"/>
                        </a:solidFill>
                        <a:latin typeface="Ubuntu Medium"/>
                        <a:ea typeface="Ubuntu Medium"/>
                        <a:cs typeface="Ubuntu Medium"/>
                        <a:sym typeface="Ubuntu Medium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endParaRPr sz="1300" u="none" strike="noStrike" cap="none">
                        <a:solidFill>
                          <a:srgbClr val="285972"/>
                        </a:solidFill>
                        <a:latin typeface="Ubuntu Medium"/>
                        <a:ea typeface="Ubuntu Medium"/>
                        <a:cs typeface="Ubuntu Medium"/>
                        <a:sym typeface="Ubuntu Medium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endParaRPr sz="1300" u="none" strike="noStrike" cap="none">
                        <a:solidFill>
                          <a:srgbClr val="285972"/>
                        </a:solidFill>
                        <a:latin typeface="Ubuntu Medium"/>
                        <a:ea typeface="Ubuntu Medium"/>
                        <a:cs typeface="Ubuntu Medium"/>
                        <a:sym typeface="Ubuntu Medium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4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4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4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4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68" name="Google Shape;368;p8"/>
          <p:cNvSpPr/>
          <p:nvPr/>
        </p:nvSpPr>
        <p:spPr>
          <a:xfrm>
            <a:off x="2226462" y="2307771"/>
            <a:ext cx="190168" cy="149610"/>
          </a:xfrm>
          <a:custGeom>
            <a:avLst/>
            <a:gdLst/>
            <a:ahLst/>
            <a:cxnLst/>
            <a:rect l="l" t="t" r="r" b="b"/>
            <a:pathLst>
              <a:path w="14151" h="10440" extrusionOk="0">
                <a:moveTo>
                  <a:pt x="11972" y="1"/>
                </a:moveTo>
                <a:lnTo>
                  <a:pt x="5563" y="6410"/>
                </a:lnTo>
                <a:cubicBezTo>
                  <a:pt x="5477" y="6497"/>
                  <a:pt x="5364" y="6540"/>
                  <a:pt x="5251" y="6540"/>
                </a:cubicBezTo>
                <a:cubicBezTo>
                  <a:pt x="5138" y="6540"/>
                  <a:pt x="5026" y="6497"/>
                  <a:pt x="4939" y="6410"/>
                </a:cubicBezTo>
                <a:lnTo>
                  <a:pt x="2178" y="3649"/>
                </a:lnTo>
                <a:lnTo>
                  <a:pt x="0" y="5827"/>
                </a:lnTo>
                <a:lnTo>
                  <a:pt x="4162" y="9989"/>
                </a:lnTo>
                <a:cubicBezTo>
                  <a:pt x="4453" y="10280"/>
                  <a:pt x="4842" y="10440"/>
                  <a:pt x="5251" y="10440"/>
                </a:cubicBezTo>
                <a:cubicBezTo>
                  <a:pt x="5660" y="10440"/>
                  <a:pt x="6056" y="10280"/>
                  <a:pt x="6340" y="9989"/>
                </a:cubicBezTo>
                <a:lnTo>
                  <a:pt x="14150" y="2179"/>
                </a:lnTo>
                <a:lnTo>
                  <a:pt x="11972" y="1"/>
                </a:lnTo>
                <a:close/>
              </a:path>
            </a:pathLst>
          </a:custGeom>
          <a:solidFill>
            <a:srgbClr val="2859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859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9" name="Google Shape;369;p8"/>
          <p:cNvPicPr preferRelativeResize="0"/>
          <p:nvPr/>
        </p:nvPicPr>
        <p:blipFill rotWithShape="1">
          <a:blip r:embed="rId3">
            <a:alphaModFix/>
          </a:blip>
          <a:srcRect l="32118" t="16072" r="32202" b="16071"/>
          <a:stretch/>
        </p:blipFill>
        <p:spPr>
          <a:xfrm>
            <a:off x="1121336" y="2733789"/>
            <a:ext cx="444328" cy="44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8"/>
          <p:cNvPicPr preferRelativeResize="0"/>
          <p:nvPr/>
        </p:nvPicPr>
        <p:blipFill rotWithShape="1">
          <a:blip r:embed="rId4">
            <a:alphaModFix/>
          </a:blip>
          <a:srcRect l="32339" t="16072" r="32287" b="16071"/>
          <a:stretch/>
        </p:blipFill>
        <p:spPr>
          <a:xfrm>
            <a:off x="1121337" y="3348064"/>
            <a:ext cx="431864" cy="504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8"/>
          <p:cNvPicPr preferRelativeResize="0"/>
          <p:nvPr/>
        </p:nvPicPr>
        <p:blipFill rotWithShape="1">
          <a:blip r:embed="rId5">
            <a:alphaModFix/>
          </a:blip>
          <a:srcRect l="32424" t="16072" r="32111" b="16071"/>
          <a:stretch/>
        </p:blipFill>
        <p:spPr>
          <a:xfrm>
            <a:off x="1121336" y="3954189"/>
            <a:ext cx="447485" cy="46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8"/>
          <p:cNvPicPr preferRelativeResize="0"/>
          <p:nvPr/>
        </p:nvPicPr>
        <p:blipFill rotWithShape="1">
          <a:blip r:embed="rId6">
            <a:alphaModFix/>
          </a:blip>
          <a:srcRect l="32340" t="16072" r="32118" b="16071"/>
          <a:stretch/>
        </p:blipFill>
        <p:spPr>
          <a:xfrm>
            <a:off x="1121336" y="4544664"/>
            <a:ext cx="444328" cy="521987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8"/>
          <p:cNvSpPr/>
          <p:nvPr/>
        </p:nvSpPr>
        <p:spPr>
          <a:xfrm>
            <a:off x="4896236" y="2914784"/>
            <a:ext cx="190168" cy="186508"/>
          </a:xfrm>
          <a:custGeom>
            <a:avLst/>
            <a:gdLst/>
            <a:ahLst/>
            <a:cxnLst/>
            <a:rect l="l" t="t" r="r" b="b"/>
            <a:pathLst>
              <a:path w="11113" h="11002" extrusionOk="0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rgbClr val="2859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8"/>
          <p:cNvSpPr/>
          <p:nvPr/>
        </p:nvSpPr>
        <p:spPr>
          <a:xfrm>
            <a:off x="2238659" y="2917613"/>
            <a:ext cx="190168" cy="149610"/>
          </a:xfrm>
          <a:custGeom>
            <a:avLst/>
            <a:gdLst/>
            <a:ahLst/>
            <a:cxnLst/>
            <a:rect l="l" t="t" r="r" b="b"/>
            <a:pathLst>
              <a:path w="14151" h="10440" extrusionOk="0">
                <a:moveTo>
                  <a:pt x="11972" y="1"/>
                </a:moveTo>
                <a:lnTo>
                  <a:pt x="5563" y="6410"/>
                </a:lnTo>
                <a:cubicBezTo>
                  <a:pt x="5477" y="6497"/>
                  <a:pt x="5364" y="6540"/>
                  <a:pt x="5251" y="6540"/>
                </a:cubicBezTo>
                <a:cubicBezTo>
                  <a:pt x="5138" y="6540"/>
                  <a:pt x="5026" y="6497"/>
                  <a:pt x="4939" y="6410"/>
                </a:cubicBezTo>
                <a:lnTo>
                  <a:pt x="2178" y="3649"/>
                </a:lnTo>
                <a:lnTo>
                  <a:pt x="0" y="5827"/>
                </a:lnTo>
                <a:lnTo>
                  <a:pt x="4162" y="9989"/>
                </a:lnTo>
                <a:cubicBezTo>
                  <a:pt x="4453" y="10280"/>
                  <a:pt x="4842" y="10440"/>
                  <a:pt x="5251" y="10440"/>
                </a:cubicBezTo>
                <a:cubicBezTo>
                  <a:pt x="5660" y="10440"/>
                  <a:pt x="6056" y="10280"/>
                  <a:pt x="6340" y="9989"/>
                </a:cubicBezTo>
                <a:lnTo>
                  <a:pt x="14150" y="2179"/>
                </a:lnTo>
                <a:lnTo>
                  <a:pt x="11972" y="1"/>
                </a:lnTo>
                <a:close/>
              </a:path>
            </a:pathLst>
          </a:custGeom>
          <a:solidFill>
            <a:srgbClr val="2859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859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8"/>
          <p:cNvSpPr/>
          <p:nvPr/>
        </p:nvSpPr>
        <p:spPr>
          <a:xfrm>
            <a:off x="2238659" y="3564131"/>
            <a:ext cx="190168" cy="149610"/>
          </a:xfrm>
          <a:custGeom>
            <a:avLst/>
            <a:gdLst/>
            <a:ahLst/>
            <a:cxnLst/>
            <a:rect l="l" t="t" r="r" b="b"/>
            <a:pathLst>
              <a:path w="14151" h="10440" extrusionOk="0">
                <a:moveTo>
                  <a:pt x="11972" y="1"/>
                </a:moveTo>
                <a:lnTo>
                  <a:pt x="5563" y="6410"/>
                </a:lnTo>
                <a:cubicBezTo>
                  <a:pt x="5477" y="6497"/>
                  <a:pt x="5364" y="6540"/>
                  <a:pt x="5251" y="6540"/>
                </a:cubicBezTo>
                <a:cubicBezTo>
                  <a:pt x="5138" y="6540"/>
                  <a:pt x="5026" y="6497"/>
                  <a:pt x="4939" y="6410"/>
                </a:cubicBezTo>
                <a:lnTo>
                  <a:pt x="2178" y="3649"/>
                </a:lnTo>
                <a:lnTo>
                  <a:pt x="0" y="5827"/>
                </a:lnTo>
                <a:lnTo>
                  <a:pt x="4162" y="9989"/>
                </a:lnTo>
                <a:cubicBezTo>
                  <a:pt x="4453" y="10280"/>
                  <a:pt x="4842" y="10440"/>
                  <a:pt x="5251" y="10440"/>
                </a:cubicBezTo>
                <a:cubicBezTo>
                  <a:pt x="5660" y="10440"/>
                  <a:pt x="6056" y="10280"/>
                  <a:pt x="6340" y="9989"/>
                </a:cubicBezTo>
                <a:lnTo>
                  <a:pt x="14150" y="2179"/>
                </a:lnTo>
                <a:lnTo>
                  <a:pt x="11972" y="1"/>
                </a:lnTo>
                <a:close/>
              </a:path>
            </a:pathLst>
          </a:custGeom>
          <a:solidFill>
            <a:srgbClr val="2859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859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8"/>
          <p:cNvSpPr/>
          <p:nvPr/>
        </p:nvSpPr>
        <p:spPr>
          <a:xfrm>
            <a:off x="2238659" y="4157463"/>
            <a:ext cx="190168" cy="149610"/>
          </a:xfrm>
          <a:custGeom>
            <a:avLst/>
            <a:gdLst/>
            <a:ahLst/>
            <a:cxnLst/>
            <a:rect l="l" t="t" r="r" b="b"/>
            <a:pathLst>
              <a:path w="14151" h="10440" extrusionOk="0">
                <a:moveTo>
                  <a:pt x="11972" y="1"/>
                </a:moveTo>
                <a:lnTo>
                  <a:pt x="5563" y="6410"/>
                </a:lnTo>
                <a:cubicBezTo>
                  <a:pt x="5477" y="6497"/>
                  <a:pt x="5364" y="6540"/>
                  <a:pt x="5251" y="6540"/>
                </a:cubicBezTo>
                <a:cubicBezTo>
                  <a:pt x="5138" y="6540"/>
                  <a:pt x="5026" y="6497"/>
                  <a:pt x="4939" y="6410"/>
                </a:cubicBezTo>
                <a:lnTo>
                  <a:pt x="2178" y="3649"/>
                </a:lnTo>
                <a:lnTo>
                  <a:pt x="0" y="5827"/>
                </a:lnTo>
                <a:lnTo>
                  <a:pt x="4162" y="9989"/>
                </a:lnTo>
                <a:cubicBezTo>
                  <a:pt x="4453" y="10280"/>
                  <a:pt x="4842" y="10440"/>
                  <a:pt x="5251" y="10440"/>
                </a:cubicBezTo>
                <a:cubicBezTo>
                  <a:pt x="5660" y="10440"/>
                  <a:pt x="6056" y="10280"/>
                  <a:pt x="6340" y="9989"/>
                </a:cubicBezTo>
                <a:lnTo>
                  <a:pt x="14150" y="2179"/>
                </a:lnTo>
                <a:lnTo>
                  <a:pt x="11972" y="1"/>
                </a:lnTo>
                <a:close/>
              </a:path>
            </a:pathLst>
          </a:custGeom>
          <a:solidFill>
            <a:srgbClr val="2859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859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8"/>
          <p:cNvSpPr/>
          <p:nvPr/>
        </p:nvSpPr>
        <p:spPr>
          <a:xfrm>
            <a:off x="2230930" y="4751152"/>
            <a:ext cx="190168" cy="149610"/>
          </a:xfrm>
          <a:custGeom>
            <a:avLst/>
            <a:gdLst/>
            <a:ahLst/>
            <a:cxnLst/>
            <a:rect l="l" t="t" r="r" b="b"/>
            <a:pathLst>
              <a:path w="14151" h="10440" extrusionOk="0">
                <a:moveTo>
                  <a:pt x="11972" y="1"/>
                </a:moveTo>
                <a:lnTo>
                  <a:pt x="5563" y="6410"/>
                </a:lnTo>
                <a:cubicBezTo>
                  <a:pt x="5477" y="6497"/>
                  <a:pt x="5364" y="6540"/>
                  <a:pt x="5251" y="6540"/>
                </a:cubicBezTo>
                <a:cubicBezTo>
                  <a:pt x="5138" y="6540"/>
                  <a:pt x="5026" y="6497"/>
                  <a:pt x="4939" y="6410"/>
                </a:cubicBezTo>
                <a:lnTo>
                  <a:pt x="2178" y="3649"/>
                </a:lnTo>
                <a:lnTo>
                  <a:pt x="0" y="5827"/>
                </a:lnTo>
                <a:lnTo>
                  <a:pt x="4162" y="9989"/>
                </a:lnTo>
                <a:cubicBezTo>
                  <a:pt x="4453" y="10280"/>
                  <a:pt x="4842" y="10440"/>
                  <a:pt x="5251" y="10440"/>
                </a:cubicBezTo>
                <a:cubicBezTo>
                  <a:pt x="5660" y="10440"/>
                  <a:pt x="6056" y="10280"/>
                  <a:pt x="6340" y="9989"/>
                </a:cubicBezTo>
                <a:lnTo>
                  <a:pt x="14150" y="2179"/>
                </a:lnTo>
                <a:lnTo>
                  <a:pt x="11972" y="1"/>
                </a:lnTo>
                <a:close/>
              </a:path>
            </a:pathLst>
          </a:custGeom>
          <a:solidFill>
            <a:srgbClr val="2859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859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8"/>
          <p:cNvSpPr/>
          <p:nvPr/>
        </p:nvSpPr>
        <p:spPr>
          <a:xfrm>
            <a:off x="7688248" y="2914783"/>
            <a:ext cx="214062" cy="165490"/>
          </a:xfrm>
          <a:custGeom>
            <a:avLst/>
            <a:gdLst/>
            <a:ahLst/>
            <a:cxnLst/>
            <a:rect l="l" t="t" r="r" b="b"/>
            <a:pathLst>
              <a:path w="14151" h="10440" extrusionOk="0">
                <a:moveTo>
                  <a:pt x="11972" y="1"/>
                </a:moveTo>
                <a:lnTo>
                  <a:pt x="5563" y="6410"/>
                </a:lnTo>
                <a:cubicBezTo>
                  <a:pt x="5477" y="6497"/>
                  <a:pt x="5364" y="6540"/>
                  <a:pt x="5251" y="6540"/>
                </a:cubicBezTo>
                <a:cubicBezTo>
                  <a:pt x="5138" y="6540"/>
                  <a:pt x="5026" y="6497"/>
                  <a:pt x="4939" y="6410"/>
                </a:cubicBezTo>
                <a:lnTo>
                  <a:pt x="2178" y="3649"/>
                </a:lnTo>
                <a:lnTo>
                  <a:pt x="0" y="5827"/>
                </a:lnTo>
                <a:lnTo>
                  <a:pt x="4162" y="9989"/>
                </a:lnTo>
                <a:cubicBezTo>
                  <a:pt x="4453" y="10280"/>
                  <a:pt x="4842" y="10440"/>
                  <a:pt x="5251" y="10440"/>
                </a:cubicBezTo>
                <a:cubicBezTo>
                  <a:pt x="5660" y="10440"/>
                  <a:pt x="6056" y="10280"/>
                  <a:pt x="6340" y="9989"/>
                </a:cubicBezTo>
                <a:lnTo>
                  <a:pt x="14150" y="2179"/>
                </a:lnTo>
                <a:lnTo>
                  <a:pt x="11972" y="1"/>
                </a:lnTo>
                <a:close/>
              </a:path>
            </a:pathLst>
          </a:custGeom>
          <a:solidFill>
            <a:srgbClr val="2859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859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8"/>
          <p:cNvSpPr/>
          <p:nvPr/>
        </p:nvSpPr>
        <p:spPr>
          <a:xfrm>
            <a:off x="7647241" y="3582711"/>
            <a:ext cx="190978" cy="194272"/>
          </a:xfrm>
          <a:custGeom>
            <a:avLst/>
            <a:gdLst/>
            <a:ahLst/>
            <a:cxnLst/>
            <a:rect l="l" t="t" r="r" b="b"/>
            <a:pathLst>
              <a:path w="11113" h="11002" extrusionOk="0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rgbClr val="2859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8"/>
          <p:cNvSpPr/>
          <p:nvPr/>
        </p:nvSpPr>
        <p:spPr>
          <a:xfrm>
            <a:off x="3461392" y="2323541"/>
            <a:ext cx="190168" cy="149610"/>
          </a:xfrm>
          <a:custGeom>
            <a:avLst/>
            <a:gdLst/>
            <a:ahLst/>
            <a:cxnLst/>
            <a:rect l="l" t="t" r="r" b="b"/>
            <a:pathLst>
              <a:path w="14151" h="10440" extrusionOk="0">
                <a:moveTo>
                  <a:pt x="11972" y="1"/>
                </a:moveTo>
                <a:lnTo>
                  <a:pt x="5563" y="6410"/>
                </a:lnTo>
                <a:cubicBezTo>
                  <a:pt x="5477" y="6497"/>
                  <a:pt x="5364" y="6540"/>
                  <a:pt x="5251" y="6540"/>
                </a:cubicBezTo>
                <a:cubicBezTo>
                  <a:pt x="5138" y="6540"/>
                  <a:pt x="5026" y="6497"/>
                  <a:pt x="4939" y="6410"/>
                </a:cubicBezTo>
                <a:lnTo>
                  <a:pt x="2178" y="3649"/>
                </a:lnTo>
                <a:lnTo>
                  <a:pt x="0" y="5827"/>
                </a:lnTo>
                <a:lnTo>
                  <a:pt x="4162" y="9989"/>
                </a:lnTo>
                <a:cubicBezTo>
                  <a:pt x="4453" y="10280"/>
                  <a:pt x="4842" y="10440"/>
                  <a:pt x="5251" y="10440"/>
                </a:cubicBezTo>
                <a:cubicBezTo>
                  <a:pt x="5660" y="10440"/>
                  <a:pt x="6056" y="10280"/>
                  <a:pt x="6340" y="9989"/>
                </a:cubicBezTo>
                <a:lnTo>
                  <a:pt x="14150" y="2179"/>
                </a:lnTo>
                <a:lnTo>
                  <a:pt x="11972" y="1"/>
                </a:lnTo>
                <a:close/>
              </a:path>
            </a:pathLst>
          </a:custGeom>
          <a:solidFill>
            <a:srgbClr val="2859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859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8"/>
          <p:cNvSpPr/>
          <p:nvPr/>
        </p:nvSpPr>
        <p:spPr>
          <a:xfrm>
            <a:off x="3473589" y="2933383"/>
            <a:ext cx="190168" cy="149610"/>
          </a:xfrm>
          <a:custGeom>
            <a:avLst/>
            <a:gdLst/>
            <a:ahLst/>
            <a:cxnLst/>
            <a:rect l="l" t="t" r="r" b="b"/>
            <a:pathLst>
              <a:path w="14151" h="10440" extrusionOk="0">
                <a:moveTo>
                  <a:pt x="11972" y="1"/>
                </a:moveTo>
                <a:lnTo>
                  <a:pt x="5563" y="6410"/>
                </a:lnTo>
                <a:cubicBezTo>
                  <a:pt x="5477" y="6497"/>
                  <a:pt x="5364" y="6540"/>
                  <a:pt x="5251" y="6540"/>
                </a:cubicBezTo>
                <a:cubicBezTo>
                  <a:pt x="5138" y="6540"/>
                  <a:pt x="5026" y="6497"/>
                  <a:pt x="4939" y="6410"/>
                </a:cubicBezTo>
                <a:lnTo>
                  <a:pt x="2178" y="3649"/>
                </a:lnTo>
                <a:lnTo>
                  <a:pt x="0" y="5827"/>
                </a:lnTo>
                <a:lnTo>
                  <a:pt x="4162" y="9989"/>
                </a:lnTo>
                <a:cubicBezTo>
                  <a:pt x="4453" y="10280"/>
                  <a:pt x="4842" y="10440"/>
                  <a:pt x="5251" y="10440"/>
                </a:cubicBezTo>
                <a:cubicBezTo>
                  <a:pt x="5660" y="10440"/>
                  <a:pt x="6056" y="10280"/>
                  <a:pt x="6340" y="9989"/>
                </a:cubicBezTo>
                <a:lnTo>
                  <a:pt x="14150" y="2179"/>
                </a:lnTo>
                <a:lnTo>
                  <a:pt x="11972" y="1"/>
                </a:lnTo>
                <a:close/>
              </a:path>
            </a:pathLst>
          </a:custGeom>
          <a:solidFill>
            <a:srgbClr val="2859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859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8"/>
          <p:cNvSpPr/>
          <p:nvPr/>
        </p:nvSpPr>
        <p:spPr>
          <a:xfrm>
            <a:off x="3473589" y="3579901"/>
            <a:ext cx="190168" cy="149610"/>
          </a:xfrm>
          <a:custGeom>
            <a:avLst/>
            <a:gdLst/>
            <a:ahLst/>
            <a:cxnLst/>
            <a:rect l="l" t="t" r="r" b="b"/>
            <a:pathLst>
              <a:path w="14151" h="10440" extrusionOk="0">
                <a:moveTo>
                  <a:pt x="11972" y="1"/>
                </a:moveTo>
                <a:lnTo>
                  <a:pt x="5563" y="6410"/>
                </a:lnTo>
                <a:cubicBezTo>
                  <a:pt x="5477" y="6497"/>
                  <a:pt x="5364" y="6540"/>
                  <a:pt x="5251" y="6540"/>
                </a:cubicBezTo>
                <a:cubicBezTo>
                  <a:pt x="5138" y="6540"/>
                  <a:pt x="5026" y="6497"/>
                  <a:pt x="4939" y="6410"/>
                </a:cubicBezTo>
                <a:lnTo>
                  <a:pt x="2178" y="3649"/>
                </a:lnTo>
                <a:lnTo>
                  <a:pt x="0" y="5827"/>
                </a:lnTo>
                <a:lnTo>
                  <a:pt x="4162" y="9989"/>
                </a:lnTo>
                <a:cubicBezTo>
                  <a:pt x="4453" y="10280"/>
                  <a:pt x="4842" y="10440"/>
                  <a:pt x="5251" y="10440"/>
                </a:cubicBezTo>
                <a:cubicBezTo>
                  <a:pt x="5660" y="10440"/>
                  <a:pt x="6056" y="10280"/>
                  <a:pt x="6340" y="9989"/>
                </a:cubicBezTo>
                <a:lnTo>
                  <a:pt x="14150" y="2179"/>
                </a:lnTo>
                <a:lnTo>
                  <a:pt x="11972" y="1"/>
                </a:lnTo>
                <a:close/>
              </a:path>
            </a:pathLst>
          </a:custGeom>
          <a:solidFill>
            <a:srgbClr val="2859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859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8"/>
          <p:cNvSpPr/>
          <p:nvPr/>
        </p:nvSpPr>
        <p:spPr>
          <a:xfrm>
            <a:off x="3473589" y="4173233"/>
            <a:ext cx="190168" cy="149610"/>
          </a:xfrm>
          <a:custGeom>
            <a:avLst/>
            <a:gdLst/>
            <a:ahLst/>
            <a:cxnLst/>
            <a:rect l="l" t="t" r="r" b="b"/>
            <a:pathLst>
              <a:path w="14151" h="10440" extrusionOk="0">
                <a:moveTo>
                  <a:pt x="11972" y="1"/>
                </a:moveTo>
                <a:lnTo>
                  <a:pt x="5563" y="6410"/>
                </a:lnTo>
                <a:cubicBezTo>
                  <a:pt x="5477" y="6497"/>
                  <a:pt x="5364" y="6540"/>
                  <a:pt x="5251" y="6540"/>
                </a:cubicBezTo>
                <a:cubicBezTo>
                  <a:pt x="5138" y="6540"/>
                  <a:pt x="5026" y="6497"/>
                  <a:pt x="4939" y="6410"/>
                </a:cubicBezTo>
                <a:lnTo>
                  <a:pt x="2178" y="3649"/>
                </a:lnTo>
                <a:lnTo>
                  <a:pt x="0" y="5827"/>
                </a:lnTo>
                <a:lnTo>
                  <a:pt x="4162" y="9989"/>
                </a:lnTo>
                <a:cubicBezTo>
                  <a:pt x="4453" y="10280"/>
                  <a:pt x="4842" y="10440"/>
                  <a:pt x="5251" y="10440"/>
                </a:cubicBezTo>
                <a:cubicBezTo>
                  <a:pt x="5660" y="10440"/>
                  <a:pt x="6056" y="10280"/>
                  <a:pt x="6340" y="9989"/>
                </a:cubicBezTo>
                <a:lnTo>
                  <a:pt x="14150" y="2179"/>
                </a:lnTo>
                <a:lnTo>
                  <a:pt x="11972" y="1"/>
                </a:lnTo>
                <a:close/>
              </a:path>
            </a:pathLst>
          </a:custGeom>
          <a:solidFill>
            <a:srgbClr val="2859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859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8"/>
          <p:cNvSpPr/>
          <p:nvPr/>
        </p:nvSpPr>
        <p:spPr>
          <a:xfrm>
            <a:off x="3465860" y="4766922"/>
            <a:ext cx="190168" cy="149610"/>
          </a:xfrm>
          <a:custGeom>
            <a:avLst/>
            <a:gdLst/>
            <a:ahLst/>
            <a:cxnLst/>
            <a:rect l="l" t="t" r="r" b="b"/>
            <a:pathLst>
              <a:path w="14151" h="10440" extrusionOk="0">
                <a:moveTo>
                  <a:pt x="11972" y="1"/>
                </a:moveTo>
                <a:lnTo>
                  <a:pt x="5563" y="6410"/>
                </a:lnTo>
                <a:cubicBezTo>
                  <a:pt x="5477" y="6497"/>
                  <a:pt x="5364" y="6540"/>
                  <a:pt x="5251" y="6540"/>
                </a:cubicBezTo>
                <a:cubicBezTo>
                  <a:pt x="5138" y="6540"/>
                  <a:pt x="5026" y="6497"/>
                  <a:pt x="4939" y="6410"/>
                </a:cubicBezTo>
                <a:lnTo>
                  <a:pt x="2178" y="3649"/>
                </a:lnTo>
                <a:lnTo>
                  <a:pt x="0" y="5827"/>
                </a:lnTo>
                <a:lnTo>
                  <a:pt x="4162" y="9989"/>
                </a:lnTo>
                <a:cubicBezTo>
                  <a:pt x="4453" y="10280"/>
                  <a:pt x="4842" y="10440"/>
                  <a:pt x="5251" y="10440"/>
                </a:cubicBezTo>
                <a:cubicBezTo>
                  <a:pt x="5660" y="10440"/>
                  <a:pt x="6056" y="10280"/>
                  <a:pt x="6340" y="9989"/>
                </a:cubicBezTo>
                <a:lnTo>
                  <a:pt x="14150" y="2179"/>
                </a:lnTo>
                <a:lnTo>
                  <a:pt x="11972" y="1"/>
                </a:lnTo>
                <a:close/>
              </a:path>
            </a:pathLst>
          </a:custGeom>
          <a:solidFill>
            <a:srgbClr val="2859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859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8"/>
          <p:cNvSpPr/>
          <p:nvPr/>
        </p:nvSpPr>
        <p:spPr>
          <a:xfrm>
            <a:off x="4896236" y="2300954"/>
            <a:ext cx="190168" cy="149610"/>
          </a:xfrm>
          <a:custGeom>
            <a:avLst/>
            <a:gdLst/>
            <a:ahLst/>
            <a:cxnLst/>
            <a:rect l="l" t="t" r="r" b="b"/>
            <a:pathLst>
              <a:path w="14151" h="10440" extrusionOk="0">
                <a:moveTo>
                  <a:pt x="11972" y="1"/>
                </a:moveTo>
                <a:lnTo>
                  <a:pt x="5563" y="6410"/>
                </a:lnTo>
                <a:cubicBezTo>
                  <a:pt x="5477" y="6497"/>
                  <a:pt x="5364" y="6540"/>
                  <a:pt x="5251" y="6540"/>
                </a:cubicBezTo>
                <a:cubicBezTo>
                  <a:pt x="5138" y="6540"/>
                  <a:pt x="5026" y="6497"/>
                  <a:pt x="4939" y="6410"/>
                </a:cubicBezTo>
                <a:lnTo>
                  <a:pt x="2178" y="3649"/>
                </a:lnTo>
                <a:lnTo>
                  <a:pt x="0" y="5827"/>
                </a:lnTo>
                <a:lnTo>
                  <a:pt x="4162" y="9989"/>
                </a:lnTo>
                <a:cubicBezTo>
                  <a:pt x="4453" y="10280"/>
                  <a:pt x="4842" y="10440"/>
                  <a:pt x="5251" y="10440"/>
                </a:cubicBezTo>
                <a:cubicBezTo>
                  <a:pt x="5660" y="10440"/>
                  <a:pt x="6056" y="10280"/>
                  <a:pt x="6340" y="9989"/>
                </a:cubicBezTo>
                <a:lnTo>
                  <a:pt x="14150" y="2179"/>
                </a:lnTo>
                <a:lnTo>
                  <a:pt x="11972" y="1"/>
                </a:lnTo>
                <a:close/>
              </a:path>
            </a:pathLst>
          </a:custGeom>
          <a:solidFill>
            <a:srgbClr val="2859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859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8"/>
          <p:cNvSpPr/>
          <p:nvPr/>
        </p:nvSpPr>
        <p:spPr>
          <a:xfrm>
            <a:off x="4896236" y="3578381"/>
            <a:ext cx="190168" cy="186508"/>
          </a:xfrm>
          <a:custGeom>
            <a:avLst/>
            <a:gdLst/>
            <a:ahLst/>
            <a:cxnLst/>
            <a:rect l="l" t="t" r="r" b="b"/>
            <a:pathLst>
              <a:path w="11113" h="11002" extrusionOk="0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rgbClr val="2859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8"/>
          <p:cNvSpPr/>
          <p:nvPr/>
        </p:nvSpPr>
        <p:spPr>
          <a:xfrm>
            <a:off x="4896236" y="4147336"/>
            <a:ext cx="190168" cy="186508"/>
          </a:xfrm>
          <a:custGeom>
            <a:avLst/>
            <a:gdLst/>
            <a:ahLst/>
            <a:cxnLst/>
            <a:rect l="l" t="t" r="r" b="b"/>
            <a:pathLst>
              <a:path w="11113" h="11002" extrusionOk="0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rgbClr val="2859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8"/>
          <p:cNvSpPr/>
          <p:nvPr/>
        </p:nvSpPr>
        <p:spPr>
          <a:xfrm>
            <a:off x="4896236" y="4750246"/>
            <a:ext cx="190168" cy="186508"/>
          </a:xfrm>
          <a:custGeom>
            <a:avLst/>
            <a:gdLst/>
            <a:ahLst/>
            <a:cxnLst/>
            <a:rect l="l" t="t" r="r" b="b"/>
            <a:pathLst>
              <a:path w="11113" h="11002" extrusionOk="0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rgbClr val="2859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8"/>
          <p:cNvSpPr/>
          <p:nvPr/>
        </p:nvSpPr>
        <p:spPr>
          <a:xfrm>
            <a:off x="6487457" y="2937534"/>
            <a:ext cx="190168" cy="186508"/>
          </a:xfrm>
          <a:custGeom>
            <a:avLst/>
            <a:gdLst/>
            <a:ahLst/>
            <a:cxnLst/>
            <a:rect l="l" t="t" r="r" b="b"/>
            <a:pathLst>
              <a:path w="11113" h="11002" extrusionOk="0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rgbClr val="2859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8"/>
          <p:cNvSpPr/>
          <p:nvPr/>
        </p:nvSpPr>
        <p:spPr>
          <a:xfrm>
            <a:off x="6487457" y="2323704"/>
            <a:ext cx="190168" cy="149610"/>
          </a:xfrm>
          <a:custGeom>
            <a:avLst/>
            <a:gdLst/>
            <a:ahLst/>
            <a:cxnLst/>
            <a:rect l="l" t="t" r="r" b="b"/>
            <a:pathLst>
              <a:path w="14151" h="10440" extrusionOk="0">
                <a:moveTo>
                  <a:pt x="11972" y="1"/>
                </a:moveTo>
                <a:lnTo>
                  <a:pt x="5563" y="6410"/>
                </a:lnTo>
                <a:cubicBezTo>
                  <a:pt x="5477" y="6497"/>
                  <a:pt x="5364" y="6540"/>
                  <a:pt x="5251" y="6540"/>
                </a:cubicBezTo>
                <a:cubicBezTo>
                  <a:pt x="5138" y="6540"/>
                  <a:pt x="5026" y="6497"/>
                  <a:pt x="4939" y="6410"/>
                </a:cubicBezTo>
                <a:lnTo>
                  <a:pt x="2178" y="3649"/>
                </a:lnTo>
                <a:lnTo>
                  <a:pt x="0" y="5827"/>
                </a:lnTo>
                <a:lnTo>
                  <a:pt x="4162" y="9989"/>
                </a:lnTo>
                <a:cubicBezTo>
                  <a:pt x="4453" y="10280"/>
                  <a:pt x="4842" y="10440"/>
                  <a:pt x="5251" y="10440"/>
                </a:cubicBezTo>
                <a:cubicBezTo>
                  <a:pt x="5660" y="10440"/>
                  <a:pt x="6056" y="10280"/>
                  <a:pt x="6340" y="9989"/>
                </a:cubicBezTo>
                <a:lnTo>
                  <a:pt x="14150" y="2179"/>
                </a:lnTo>
                <a:lnTo>
                  <a:pt x="11972" y="1"/>
                </a:lnTo>
                <a:close/>
              </a:path>
            </a:pathLst>
          </a:custGeom>
          <a:solidFill>
            <a:srgbClr val="2859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859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8"/>
          <p:cNvSpPr/>
          <p:nvPr/>
        </p:nvSpPr>
        <p:spPr>
          <a:xfrm>
            <a:off x="6487457" y="3590621"/>
            <a:ext cx="190168" cy="186508"/>
          </a:xfrm>
          <a:custGeom>
            <a:avLst/>
            <a:gdLst/>
            <a:ahLst/>
            <a:cxnLst/>
            <a:rect l="l" t="t" r="r" b="b"/>
            <a:pathLst>
              <a:path w="11113" h="11002" extrusionOk="0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rgbClr val="2859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8"/>
          <p:cNvSpPr/>
          <p:nvPr/>
        </p:nvSpPr>
        <p:spPr>
          <a:xfrm>
            <a:off x="6487457" y="4168908"/>
            <a:ext cx="190168" cy="175791"/>
          </a:xfrm>
          <a:custGeom>
            <a:avLst/>
            <a:gdLst/>
            <a:ahLst/>
            <a:cxnLst/>
            <a:rect l="l" t="t" r="r" b="b"/>
            <a:pathLst>
              <a:path w="11113" h="11002" extrusionOk="0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rgbClr val="2859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8"/>
          <p:cNvSpPr/>
          <p:nvPr/>
        </p:nvSpPr>
        <p:spPr>
          <a:xfrm>
            <a:off x="6487457" y="4743087"/>
            <a:ext cx="190168" cy="170567"/>
          </a:xfrm>
          <a:custGeom>
            <a:avLst/>
            <a:gdLst/>
            <a:ahLst/>
            <a:cxnLst/>
            <a:rect l="l" t="t" r="r" b="b"/>
            <a:pathLst>
              <a:path w="11113" h="11002" extrusionOk="0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rgbClr val="2859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8"/>
          <p:cNvSpPr/>
          <p:nvPr/>
        </p:nvSpPr>
        <p:spPr>
          <a:xfrm>
            <a:off x="7688249" y="2307771"/>
            <a:ext cx="190168" cy="149610"/>
          </a:xfrm>
          <a:custGeom>
            <a:avLst/>
            <a:gdLst/>
            <a:ahLst/>
            <a:cxnLst/>
            <a:rect l="l" t="t" r="r" b="b"/>
            <a:pathLst>
              <a:path w="14151" h="10440" extrusionOk="0">
                <a:moveTo>
                  <a:pt x="11972" y="1"/>
                </a:moveTo>
                <a:lnTo>
                  <a:pt x="5563" y="6410"/>
                </a:lnTo>
                <a:cubicBezTo>
                  <a:pt x="5477" y="6497"/>
                  <a:pt x="5364" y="6540"/>
                  <a:pt x="5251" y="6540"/>
                </a:cubicBezTo>
                <a:cubicBezTo>
                  <a:pt x="5138" y="6540"/>
                  <a:pt x="5026" y="6497"/>
                  <a:pt x="4939" y="6410"/>
                </a:cubicBezTo>
                <a:lnTo>
                  <a:pt x="2178" y="3649"/>
                </a:lnTo>
                <a:lnTo>
                  <a:pt x="0" y="5827"/>
                </a:lnTo>
                <a:lnTo>
                  <a:pt x="4162" y="9989"/>
                </a:lnTo>
                <a:cubicBezTo>
                  <a:pt x="4453" y="10280"/>
                  <a:pt x="4842" y="10440"/>
                  <a:pt x="5251" y="10440"/>
                </a:cubicBezTo>
                <a:cubicBezTo>
                  <a:pt x="5660" y="10440"/>
                  <a:pt x="6056" y="10280"/>
                  <a:pt x="6340" y="9989"/>
                </a:cubicBezTo>
                <a:lnTo>
                  <a:pt x="14150" y="2179"/>
                </a:lnTo>
                <a:lnTo>
                  <a:pt x="11972" y="1"/>
                </a:lnTo>
                <a:close/>
              </a:path>
            </a:pathLst>
          </a:custGeom>
          <a:solidFill>
            <a:srgbClr val="2859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859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8"/>
          <p:cNvSpPr/>
          <p:nvPr/>
        </p:nvSpPr>
        <p:spPr>
          <a:xfrm>
            <a:off x="7663440" y="4152094"/>
            <a:ext cx="190168" cy="186508"/>
          </a:xfrm>
          <a:custGeom>
            <a:avLst/>
            <a:gdLst/>
            <a:ahLst/>
            <a:cxnLst/>
            <a:rect l="l" t="t" r="r" b="b"/>
            <a:pathLst>
              <a:path w="11113" h="11002" extrusionOk="0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rgbClr val="2859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8"/>
          <p:cNvSpPr/>
          <p:nvPr/>
        </p:nvSpPr>
        <p:spPr>
          <a:xfrm>
            <a:off x="7662040" y="4750246"/>
            <a:ext cx="190168" cy="186508"/>
          </a:xfrm>
          <a:custGeom>
            <a:avLst/>
            <a:gdLst/>
            <a:ahLst/>
            <a:cxnLst/>
            <a:rect l="l" t="t" r="r" b="b"/>
            <a:pathLst>
              <a:path w="11113" h="11002" extrusionOk="0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rgbClr val="2859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8"/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704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lang="en-US" sz="3200">
                <a:solidFill>
                  <a:srgbClr val="285972"/>
                </a:solidFill>
              </a:rPr>
              <a:t>Comparison Table</a:t>
            </a:r>
            <a:endParaRPr sz="2000">
              <a:solidFill>
                <a:srgbClr val="28597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75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75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75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75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75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75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9"/>
          <p:cNvSpPr txBox="1">
            <a:spLocks noGrp="1"/>
          </p:cNvSpPr>
          <p:nvPr>
            <p:ph type="title"/>
          </p:nvPr>
        </p:nvSpPr>
        <p:spPr>
          <a:xfrm>
            <a:off x="2549400" y="6809"/>
            <a:ext cx="4045200" cy="66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lang="en-US" sz="3600">
                <a:solidFill>
                  <a:srgbClr val="285972"/>
                </a:solidFill>
              </a:rPr>
              <a:t>Interactions</a:t>
            </a:r>
            <a:endParaRPr/>
          </a:p>
        </p:txBody>
      </p:sp>
      <p:sp>
        <p:nvSpPr>
          <p:cNvPr id="403" name="Google Shape;403;p9"/>
          <p:cNvSpPr/>
          <p:nvPr/>
        </p:nvSpPr>
        <p:spPr>
          <a:xfrm>
            <a:off x="3998879" y="898533"/>
            <a:ext cx="3530513" cy="3969722"/>
          </a:xfrm>
          <a:prstGeom prst="rect">
            <a:avLst/>
          </a:prstGeom>
          <a:solidFill>
            <a:srgbClr val="FFFFFC"/>
          </a:solidFill>
          <a:ln w="25400" cap="flat" cmpd="sng">
            <a:solidFill>
              <a:srgbClr val="E6E6E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4" name="Google Shape;40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97894" y="4311113"/>
            <a:ext cx="654084" cy="660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091" y="330020"/>
            <a:ext cx="654084" cy="66043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9"/>
          <p:cNvSpPr/>
          <p:nvPr/>
        </p:nvSpPr>
        <p:spPr>
          <a:xfrm>
            <a:off x="5333902" y="1328664"/>
            <a:ext cx="1567174" cy="559511"/>
          </a:xfrm>
          <a:prstGeom prst="ellipse">
            <a:avLst/>
          </a:prstGeom>
          <a:solidFill>
            <a:srgbClr val="FFE3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285972"/>
                </a:solidFill>
                <a:latin typeface="Ubuntu Medium"/>
                <a:ea typeface="Ubuntu Medium"/>
                <a:cs typeface="Ubuntu Medium"/>
                <a:sym typeface="Ubuntu Medium"/>
              </a:rPr>
              <a:t>Login with twitter</a:t>
            </a:r>
            <a:endParaRPr sz="800" b="0" i="0" u="none" strike="noStrike" cap="none">
              <a:solidFill>
                <a:srgbClr val="285972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407" name="Google Shape;407;p9"/>
          <p:cNvSpPr/>
          <p:nvPr/>
        </p:nvSpPr>
        <p:spPr>
          <a:xfrm>
            <a:off x="6198648" y="2005939"/>
            <a:ext cx="1221796" cy="506445"/>
          </a:xfrm>
          <a:prstGeom prst="ellipse">
            <a:avLst/>
          </a:prstGeom>
          <a:solidFill>
            <a:srgbClr val="FFE3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285972"/>
                </a:solidFill>
                <a:latin typeface="Ubuntu Medium"/>
                <a:ea typeface="Ubuntu Medium"/>
                <a:cs typeface="Ubuntu Medium"/>
                <a:sym typeface="Ubuntu Medium"/>
              </a:rPr>
              <a:t>View profile</a:t>
            </a:r>
            <a:endParaRPr sz="800" b="0" i="0" u="none" strike="noStrike" cap="none">
              <a:solidFill>
                <a:srgbClr val="285972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408" name="Google Shape;408;p9"/>
          <p:cNvSpPr/>
          <p:nvPr/>
        </p:nvSpPr>
        <p:spPr>
          <a:xfrm>
            <a:off x="4136346" y="944871"/>
            <a:ext cx="1276482" cy="589856"/>
          </a:xfrm>
          <a:prstGeom prst="ellipse">
            <a:avLst/>
          </a:prstGeom>
          <a:solidFill>
            <a:srgbClr val="FFE3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285972"/>
                </a:solidFill>
                <a:latin typeface="Ubuntu Medium"/>
                <a:ea typeface="Ubuntu Medium"/>
                <a:cs typeface="Ubuntu Medium"/>
                <a:sym typeface="Ubuntu Medium"/>
              </a:rPr>
              <a:t>Welcome conversation</a:t>
            </a:r>
            <a:endParaRPr sz="800" b="0" i="0" u="none" strike="noStrike" cap="none">
              <a:solidFill>
                <a:srgbClr val="285972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409" name="Google Shape;409;p9"/>
          <p:cNvSpPr/>
          <p:nvPr/>
        </p:nvSpPr>
        <p:spPr>
          <a:xfrm>
            <a:off x="5508611" y="2740244"/>
            <a:ext cx="1827610" cy="621469"/>
          </a:xfrm>
          <a:prstGeom prst="ellipse">
            <a:avLst/>
          </a:prstGeom>
          <a:solidFill>
            <a:srgbClr val="FFE3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285972"/>
                </a:solidFill>
                <a:latin typeface="Ubuntu Medium"/>
                <a:ea typeface="Ubuntu Medium"/>
                <a:cs typeface="Ubuntu Medium"/>
                <a:sym typeface="Ubuntu Medium"/>
              </a:rPr>
              <a:t>Twitter data  &amp; Questionnaire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285972"/>
                </a:solidFill>
                <a:latin typeface="Ubuntu Medium"/>
                <a:ea typeface="Ubuntu Medium"/>
                <a:cs typeface="Ubuntu Medium"/>
                <a:sym typeface="Ubuntu Medium"/>
              </a:rPr>
              <a:t>to identify mental condition</a:t>
            </a:r>
            <a:endParaRPr sz="800" b="0" i="0" u="none" strike="noStrike" cap="none">
              <a:solidFill>
                <a:srgbClr val="285972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410" name="Google Shape;410;p9"/>
          <p:cNvSpPr/>
          <p:nvPr/>
        </p:nvSpPr>
        <p:spPr>
          <a:xfrm>
            <a:off x="5177274" y="3621893"/>
            <a:ext cx="1739130" cy="689220"/>
          </a:xfrm>
          <a:prstGeom prst="ellipse">
            <a:avLst/>
          </a:prstGeom>
          <a:solidFill>
            <a:srgbClr val="FFE3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285972"/>
                </a:solidFill>
                <a:latin typeface="Ubuntu Medium"/>
                <a:ea typeface="Ubuntu Medium"/>
                <a:cs typeface="Ubuntu Medium"/>
                <a:sym typeface="Ubuntu Medium"/>
              </a:rPr>
              <a:t>Predicting results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285972"/>
                </a:solidFill>
                <a:latin typeface="Ubuntu Medium"/>
                <a:ea typeface="Ubuntu Medium"/>
                <a:cs typeface="Ubuntu Medium"/>
                <a:sym typeface="Ubuntu Medium"/>
              </a:rPr>
              <a:t>&amp; recommending suggestions</a:t>
            </a:r>
            <a:endParaRPr sz="800" b="0" i="0" u="none" strike="noStrike" cap="none">
              <a:solidFill>
                <a:srgbClr val="285972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411" name="Google Shape;411;p9"/>
          <p:cNvSpPr/>
          <p:nvPr/>
        </p:nvSpPr>
        <p:spPr>
          <a:xfrm>
            <a:off x="4072660" y="4232575"/>
            <a:ext cx="1465643" cy="574122"/>
          </a:xfrm>
          <a:prstGeom prst="ellipse">
            <a:avLst/>
          </a:prstGeom>
          <a:solidFill>
            <a:srgbClr val="FFE3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285972"/>
                </a:solidFill>
                <a:latin typeface="Ubuntu Medium"/>
                <a:ea typeface="Ubuntu Medium"/>
                <a:cs typeface="Ubuntu Medium"/>
                <a:sym typeface="Ubuntu Medium"/>
              </a:rPr>
              <a:t>Daily Basis Observation/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285972"/>
                </a:solidFill>
                <a:latin typeface="Ubuntu Medium"/>
                <a:ea typeface="Ubuntu Medium"/>
                <a:cs typeface="Ubuntu Medium"/>
                <a:sym typeface="Ubuntu Medium"/>
              </a:rPr>
              <a:t>Monitoring</a:t>
            </a:r>
            <a:endParaRPr sz="800" b="0" i="0" u="none" strike="noStrike" cap="none">
              <a:solidFill>
                <a:srgbClr val="285972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cxnSp>
        <p:nvCxnSpPr>
          <p:cNvPr id="412" name="Google Shape;412;p9"/>
          <p:cNvCxnSpPr/>
          <p:nvPr/>
        </p:nvCxnSpPr>
        <p:spPr>
          <a:xfrm rot="10800000" flipH="1">
            <a:off x="3072298" y="1618596"/>
            <a:ext cx="1511418" cy="1110063"/>
          </a:xfrm>
          <a:prstGeom prst="straightConnector1">
            <a:avLst/>
          </a:prstGeom>
          <a:noFill/>
          <a:ln w="9525" cap="flat" cmpd="sng">
            <a:solidFill>
              <a:srgbClr val="FC8E57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3" name="Google Shape;413;p9"/>
          <p:cNvCxnSpPr/>
          <p:nvPr/>
        </p:nvCxnSpPr>
        <p:spPr>
          <a:xfrm rot="10800000" flipH="1">
            <a:off x="3141000" y="1888175"/>
            <a:ext cx="2397303" cy="934486"/>
          </a:xfrm>
          <a:prstGeom prst="straightConnector1">
            <a:avLst/>
          </a:prstGeom>
          <a:noFill/>
          <a:ln w="9525" cap="flat" cmpd="sng">
            <a:solidFill>
              <a:srgbClr val="FC8E57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4" name="Google Shape;414;p9"/>
          <p:cNvCxnSpPr/>
          <p:nvPr/>
        </p:nvCxnSpPr>
        <p:spPr>
          <a:xfrm rot="10800000" flipH="1">
            <a:off x="3176666" y="2312279"/>
            <a:ext cx="2913034" cy="643430"/>
          </a:xfrm>
          <a:prstGeom prst="straightConnector1">
            <a:avLst/>
          </a:prstGeom>
          <a:noFill/>
          <a:ln w="9525" cap="flat" cmpd="sng">
            <a:solidFill>
              <a:srgbClr val="FC8E57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5" name="Google Shape;415;p9"/>
          <p:cNvCxnSpPr/>
          <p:nvPr/>
        </p:nvCxnSpPr>
        <p:spPr>
          <a:xfrm rot="10800000" flipH="1">
            <a:off x="3219668" y="3056988"/>
            <a:ext cx="2193160" cy="14145"/>
          </a:xfrm>
          <a:prstGeom prst="straightConnector1">
            <a:avLst/>
          </a:prstGeom>
          <a:noFill/>
          <a:ln w="9525" cap="flat" cmpd="sng">
            <a:solidFill>
              <a:srgbClr val="FC8E57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6" name="Google Shape;416;p9"/>
          <p:cNvCxnSpPr/>
          <p:nvPr/>
        </p:nvCxnSpPr>
        <p:spPr>
          <a:xfrm>
            <a:off x="3176666" y="3161175"/>
            <a:ext cx="2000608" cy="601531"/>
          </a:xfrm>
          <a:prstGeom prst="straightConnector1">
            <a:avLst/>
          </a:prstGeom>
          <a:noFill/>
          <a:ln w="9525" cap="flat" cmpd="sng">
            <a:solidFill>
              <a:srgbClr val="FC8E57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7" name="Google Shape;417;p9"/>
          <p:cNvCxnSpPr/>
          <p:nvPr/>
        </p:nvCxnSpPr>
        <p:spPr>
          <a:xfrm>
            <a:off x="3137329" y="3245219"/>
            <a:ext cx="1446387" cy="925798"/>
          </a:xfrm>
          <a:prstGeom prst="straightConnector1">
            <a:avLst/>
          </a:prstGeom>
          <a:noFill/>
          <a:ln w="9525" cap="flat" cmpd="sng">
            <a:solidFill>
              <a:srgbClr val="FC8E57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418" name="Google Shape;418;p9"/>
          <p:cNvGrpSpPr/>
          <p:nvPr/>
        </p:nvGrpSpPr>
        <p:grpSpPr>
          <a:xfrm>
            <a:off x="2289822" y="2395786"/>
            <a:ext cx="600501" cy="809200"/>
            <a:chOff x="6465779" y="1000340"/>
            <a:chExt cx="263055" cy="354493"/>
          </a:xfrm>
        </p:grpSpPr>
        <p:sp>
          <p:nvSpPr>
            <p:cNvPr id="419" name="Google Shape;419;p9"/>
            <p:cNvSpPr/>
            <p:nvPr/>
          </p:nvSpPr>
          <p:spPr>
            <a:xfrm>
              <a:off x="6522731" y="1000340"/>
              <a:ext cx="148914" cy="57214"/>
            </a:xfrm>
            <a:custGeom>
              <a:avLst/>
              <a:gdLst/>
              <a:ahLst/>
              <a:cxnLst/>
              <a:rect l="l" t="t" r="r" b="b"/>
              <a:pathLst>
                <a:path w="5687" h="2185" extrusionOk="0">
                  <a:moveTo>
                    <a:pt x="2843" y="0"/>
                  </a:moveTo>
                  <a:cubicBezTo>
                    <a:pt x="1279" y="0"/>
                    <a:pt x="0" y="487"/>
                    <a:pt x="0" y="1088"/>
                  </a:cubicBezTo>
                  <a:lnTo>
                    <a:pt x="0" y="2185"/>
                  </a:lnTo>
                  <a:lnTo>
                    <a:pt x="5686" y="2185"/>
                  </a:lnTo>
                  <a:lnTo>
                    <a:pt x="5686" y="1088"/>
                  </a:lnTo>
                  <a:cubicBezTo>
                    <a:pt x="5686" y="487"/>
                    <a:pt x="4408" y="0"/>
                    <a:pt x="2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9"/>
            <p:cNvSpPr/>
            <p:nvPr/>
          </p:nvSpPr>
          <p:spPr>
            <a:xfrm>
              <a:off x="6477012" y="1034564"/>
              <a:ext cx="240352" cy="148914"/>
            </a:xfrm>
            <a:custGeom>
              <a:avLst/>
              <a:gdLst/>
              <a:ahLst/>
              <a:cxnLst/>
              <a:rect l="l" t="t" r="r" b="b"/>
              <a:pathLst>
                <a:path w="9179" h="5687" extrusionOk="0">
                  <a:moveTo>
                    <a:pt x="4589" y="0"/>
                  </a:moveTo>
                  <a:cubicBezTo>
                    <a:pt x="2052" y="0"/>
                    <a:pt x="1" y="1279"/>
                    <a:pt x="1" y="2843"/>
                  </a:cubicBezTo>
                  <a:cubicBezTo>
                    <a:pt x="1" y="4408"/>
                    <a:pt x="2052" y="5686"/>
                    <a:pt x="4589" y="5686"/>
                  </a:cubicBezTo>
                  <a:cubicBezTo>
                    <a:pt x="7127" y="5686"/>
                    <a:pt x="9178" y="4408"/>
                    <a:pt x="9178" y="2843"/>
                  </a:cubicBezTo>
                  <a:cubicBezTo>
                    <a:pt x="9178" y="1279"/>
                    <a:pt x="7127" y="0"/>
                    <a:pt x="45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9"/>
            <p:cNvSpPr/>
            <p:nvPr/>
          </p:nvSpPr>
          <p:spPr>
            <a:xfrm>
              <a:off x="6489764" y="1057528"/>
              <a:ext cx="214848" cy="232470"/>
            </a:xfrm>
            <a:custGeom>
              <a:avLst/>
              <a:gdLst/>
              <a:ahLst/>
              <a:cxnLst/>
              <a:rect l="l" t="t" r="r" b="b"/>
              <a:pathLst>
                <a:path w="8205" h="8878" extrusionOk="0">
                  <a:moveTo>
                    <a:pt x="4102" y="1"/>
                  </a:moveTo>
                  <a:cubicBezTo>
                    <a:pt x="2051" y="1"/>
                    <a:pt x="391" y="879"/>
                    <a:pt x="391" y="1966"/>
                  </a:cubicBezTo>
                  <a:lnTo>
                    <a:pt x="391" y="5458"/>
                  </a:lnTo>
                  <a:cubicBezTo>
                    <a:pt x="382" y="6040"/>
                    <a:pt x="277" y="6603"/>
                    <a:pt x="67" y="7146"/>
                  </a:cubicBezTo>
                  <a:cubicBezTo>
                    <a:pt x="0" y="7328"/>
                    <a:pt x="57" y="7537"/>
                    <a:pt x="220" y="7652"/>
                  </a:cubicBezTo>
                  <a:cubicBezTo>
                    <a:pt x="630" y="7948"/>
                    <a:pt x="1069" y="8196"/>
                    <a:pt x="1536" y="8377"/>
                  </a:cubicBezTo>
                  <a:cubicBezTo>
                    <a:pt x="2361" y="8711"/>
                    <a:pt x="3232" y="8878"/>
                    <a:pt x="4102" y="8878"/>
                  </a:cubicBezTo>
                  <a:cubicBezTo>
                    <a:pt x="4973" y="8878"/>
                    <a:pt x="5843" y="8711"/>
                    <a:pt x="6669" y="8377"/>
                  </a:cubicBezTo>
                  <a:cubicBezTo>
                    <a:pt x="7136" y="8196"/>
                    <a:pt x="7575" y="7948"/>
                    <a:pt x="7985" y="7652"/>
                  </a:cubicBezTo>
                  <a:cubicBezTo>
                    <a:pt x="8147" y="7537"/>
                    <a:pt x="8205" y="7328"/>
                    <a:pt x="8138" y="7146"/>
                  </a:cubicBezTo>
                  <a:cubicBezTo>
                    <a:pt x="7937" y="6603"/>
                    <a:pt x="7823" y="6030"/>
                    <a:pt x="7823" y="5458"/>
                  </a:cubicBezTo>
                  <a:lnTo>
                    <a:pt x="7823" y="1966"/>
                  </a:lnTo>
                  <a:cubicBezTo>
                    <a:pt x="7823" y="879"/>
                    <a:pt x="6163" y="1"/>
                    <a:pt x="41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9"/>
            <p:cNvSpPr/>
            <p:nvPr/>
          </p:nvSpPr>
          <p:spPr>
            <a:xfrm>
              <a:off x="6465779" y="1211915"/>
              <a:ext cx="263055" cy="142918"/>
            </a:xfrm>
            <a:custGeom>
              <a:avLst/>
              <a:gdLst/>
              <a:ahLst/>
              <a:cxnLst/>
              <a:rect l="l" t="t" r="r" b="b"/>
              <a:pathLst>
                <a:path w="10046" h="5458" extrusionOk="0">
                  <a:moveTo>
                    <a:pt x="3702" y="1"/>
                  </a:moveTo>
                  <a:lnTo>
                    <a:pt x="3702" y="1346"/>
                  </a:lnTo>
                  <a:cubicBezTo>
                    <a:pt x="3702" y="1718"/>
                    <a:pt x="3463" y="2052"/>
                    <a:pt x="3120" y="2176"/>
                  </a:cubicBezTo>
                  <a:lnTo>
                    <a:pt x="869" y="2977"/>
                  </a:lnTo>
                  <a:cubicBezTo>
                    <a:pt x="344" y="3158"/>
                    <a:pt x="0" y="3654"/>
                    <a:pt x="0" y="4208"/>
                  </a:cubicBezTo>
                  <a:lnTo>
                    <a:pt x="0" y="4809"/>
                  </a:lnTo>
                  <a:cubicBezTo>
                    <a:pt x="0" y="5162"/>
                    <a:pt x="287" y="5457"/>
                    <a:pt x="649" y="5457"/>
                  </a:cubicBezTo>
                  <a:lnTo>
                    <a:pt x="9388" y="5457"/>
                  </a:lnTo>
                  <a:cubicBezTo>
                    <a:pt x="9750" y="5457"/>
                    <a:pt x="10046" y="5162"/>
                    <a:pt x="10046" y="4809"/>
                  </a:cubicBezTo>
                  <a:lnTo>
                    <a:pt x="10046" y="4208"/>
                  </a:lnTo>
                  <a:cubicBezTo>
                    <a:pt x="10046" y="3654"/>
                    <a:pt x="9693" y="3158"/>
                    <a:pt x="9178" y="2977"/>
                  </a:cubicBezTo>
                  <a:lnTo>
                    <a:pt x="6907" y="2176"/>
                  </a:lnTo>
                  <a:cubicBezTo>
                    <a:pt x="6554" y="2052"/>
                    <a:pt x="6325" y="1718"/>
                    <a:pt x="6325" y="1346"/>
                  </a:cubicBezTo>
                  <a:lnTo>
                    <a:pt x="63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9"/>
            <p:cNvSpPr/>
            <p:nvPr/>
          </p:nvSpPr>
          <p:spPr>
            <a:xfrm>
              <a:off x="6562951" y="1211915"/>
              <a:ext cx="68709" cy="28515"/>
            </a:xfrm>
            <a:custGeom>
              <a:avLst/>
              <a:gdLst/>
              <a:ahLst/>
              <a:cxnLst/>
              <a:rect l="l" t="t" r="r" b="b"/>
              <a:pathLst>
                <a:path w="2624" h="1089" extrusionOk="0">
                  <a:moveTo>
                    <a:pt x="0" y="1"/>
                  </a:moveTo>
                  <a:lnTo>
                    <a:pt x="0" y="811"/>
                  </a:lnTo>
                  <a:cubicBezTo>
                    <a:pt x="363" y="974"/>
                    <a:pt x="754" y="1069"/>
                    <a:pt x="1155" y="1088"/>
                  </a:cubicBezTo>
                  <a:lnTo>
                    <a:pt x="1307" y="1088"/>
                  </a:lnTo>
                  <a:cubicBezTo>
                    <a:pt x="1756" y="1088"/>
                    <a:pt x="2204" y="993"/>
                    <a:pt x="2624" y="811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9"/>
            <p:cNvSpPr/>
            <p:nvPr/>
          </p:nvSpPr>
          <p:spPr>
            <a:xfrm>
              <a:off x="6522731" y="1085206"/>
              <a:ext cx="148914" cy="143834"/>
            </a:xfrm>
            <a:custGeom>
              <a:avLst/>
              <a:gdLst/>
              <a:ahLst/>
              <a:cxnLst/>
              <a:rect l="l" t="t" r="r" b="b"/>
              <a:pathLst>
                <a:path w="5687" h="5493" extrusionOk="0">
                  <a:moveTo>
                    <a:pt x="3412" y="0"/>
                  </a:moveTo>
                  <a:cubicBezTo>
                    <a:pt x="3347" y="0"/>
                    <a:pt x="3282" y="53"/>
                    <a:pt x="3282" y="136"/>
                  </a:cubicBezTo>
                  <a:lnTo>
                    <a:pt x="3282" y="690"/>
                  </a:lnTo>
                  <a:cubicBezTo>
                    <a:pt x="3282" y="814"/>
                    <a:pt x="3187" y="909"/>
                    <a:pt x="3063" y="909"/>
                  </a:cubicBezTo>
                  <a:lnTo>
                    <a:pt x="878" y="909"/>
                  </a:lnTo>
                  <a:cubicBezTo>
                    <a:pt x="392" y="909"/>
                    <a:pt x="0" y="1300"/>
                    <a:pt x="0" y="1777"/>
                  </a:cubicBezTo>
                  <a:lnTo>
                    <a:pt x="0" y="2579"/>
                  </a:lnTo>
                  <a:cubicBezTo>
                    <a:pt x="0" y="4105"/>
                    <a:pt x="1174" y="5422"/>
                    <a:pt x="2710" y="5488"/>
                  </a:cubicBezTo>
                  <a:cubicBezTo>
                    <a:pt x="2761" y="5491"/>
                    <a:pt x="2811" y="5492"/>
                    <a:pt x="2862" y="5492"/>
                  </a:cubicBezTo>
                  <a:cubicBezTo>
                    <a:pt x="4415" y="5492"/>
                    <a:pt x="5686" y="4226"/>
                    <a:pt x="5686" y="2655"/>
                  </a:cubicBezTo>
                  <a:lnTo>
                    <a:pt x="5686" y="1777"/>
                  </a:lnTo>
                  <a:cubicBezTo>
                    <a:pt x="5686" y="1300"/>
                    <a:pt x="5295" y="909"/>
                    <a:pt x="4809" y="909"/>
                  </a:cubicBezTo>
                  <a:lnTo>
                    <a:pt x="4465" y="909"/>
                  </a:lnTo>
                  <a:cubicBezTo>
                    <a:pt x="4408" y="909"/>
                    <a:pt x="4351" y="890"/>
                    <a:pt x="4313" y="842"/>
                  </a:cubicBezTo>
                  <a:lnTo>
                    <a:pt x="3502" y="41"/>
                  </a:lnTo>
                  <a:cubicBezTo>
                    <a:pt x="3477" y="13"/>
                    <a:pt x="3444" y="0"/>
                    <a:pt x="34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9"/>
            <p:cNvSpPr/>
            <p:nvPr/>
          </p:nvSpPr>
          <p:spPr>
            <a:xfrm>
              <a:off x="6522731" y="1085206"/>
              <a:ext cx="125924" cy="143913"/>
            </a:xfrm>
            <a:custGeom>
              <a:avLst/>
              <a:gdLst/>
              <a:ahLst/>
              <a:cxnLst/>
              <a:rect l="l" t="t" r="r" b="b"/>
              <a:pathLst>
                <a:path w="4809" h="5496" extrusionOk="0">
                  <a:moveTo>
                    <a:pt x="3412" y="0"/>
                  </a:moveTo>
                  <a:cubicBezTo>
                    <a:pt x="3347" y="0"/>
                    <a:pt x="3282" y="53"/>
                    <a:pt x="3282" y="136"/>
                  </a:cubicBezTo>
                  <a:lnTo>
                    <a:pt x="3282" y="690"/>
                  </a:lnTo>
                  <a:cubicBezTo>
                    <a:pt x="3282" y="814"/>
                    <a:pt x="3187" y="909"/>
                    <a:pt x="3063" y="909"/>
                  </a:cubicBezTo>
                  <a:lnTo>
                    <a:pt x="878" y="909"/>
                  </a:lnTo>
                  <a:cubicBezTo>
                    <a:pt x="392" y="909"/>
                    <a:pt x="0" y="1300"/>
                    <a:pt x="0" y="1777"/>
                  </a:cubicBezTo>
                  <a:lnTo>
                    <a:pt x="0" y="2569"/>
                  </a:lnTo>
                  <a:cubicBezTo>
                    <a:pt x="0" y="3847"/>
                    <a:pt x="821" y="5021"/>
                    <a:pt x="2052" y="5383"/>
                  </a:cubicBezTo>
                  <a:cubicBezTo>
                    <a:pt x="2309" y="5457"/>
                    <a:pt x="2575" y="5495"/>
                    <a:pt x="2841" y="5495"/>
                  </a:cubicBezTo>
                  <a:cubicBezTo>
                    <a:pt x="2989" y="5495"/>
                    <a:pt x="3136" y="5483"/>
                    <a:pt x="3282" y="5460"/>
                  </a:cubicBezTo>
                  <a:cubicBezTo>
                    <a:pt x="1899" y="5240"/>
                    <a:pt x="878" y="4000"/>
                    <a:pt x="878" y="2569"/>
                  </a:cubicBezTo>
                  <a:lnTo>
                    <a:pt x="878" y="2216"/>
                  </a:lnTo>
                  <a:cubicBezTo>
                    <a:pt x="878" y="1730"/>
                    <a:pt x="1269" y="1338"/>
                    <a:pt x="1756" y="1338"/>
                  </a:cubicBezTo>
                  <a:lnTo>
                    <a:pt x="4379" y="1338"/>
                  </a:lnTo>
                  <a:cubicBezTo>
                    <a:pt x="4608" y="1338"/>
                    <a:pt x="4809" y="1148"/>
                    <a:pt x="4809" y="909"/>
                  </a:cubicBezTo>
                  <a:lnTo>
                    <a:pt x="4465" y="909"/>
                  </a:lnTo>
                  <a:cubicBezTo>
                    <a:pt x="4408" y="909"/>
                    <a:pt x="4351" y="890"/>
                    <a:pt x="4313" y="842"/>
                  </a:cubicBezTo>
                  <a:lnTo>
                    <a:pt x="3502" y="41"/>
                  </a:lnTo>
                  <a:cubicBezTo>
                    <a:pt x="3477" y="13"/>
                    <a:pt x="3444" y="0"/>
                    <a:pt x="3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9"/>
            <p:cNvSpPr/>
            <p:nvPr/>
          </p:nvSpPr>
          <p:spPr>
            <a:xfrm>
              <a:off x="6557190" y="1137602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17" y="0"/>
                  </a:moveTo>
                  <a:cubicBezTo>
                    <a:pt x="108" y="0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35" y="654"/>
                    <a:pt x="440" y="559"/>
                    <a:pt x="440" y="435"/>
                  </a:cubicBezTo>
                  <a:lnTo>
                    <a:pt x="440" y="215"/>
                  </a:lnTo>
                  <a:cubicBezTo>
                    <a:pt x="435" y="72"/>
                    <a:pt x="325" y="0"/>
                    <a:pt x="2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9"/>
            <p:cNvSpPr/>
            <p:nvPr/>
          </p:nvSpPr>
          <p:spPr>
            <a:xfrm>
              <a:off x="6625900" y="1137602"/>
              <a:ext cx="11260" cy="17125"/>
            </a:xfrm>
            <a:custGeom>
              <a:avLst/>
              <a:gdLst/>
              <a:ahLst/>
              <a:cxnLst/>
              <a:rect l="l" t="t" r="r" b="b"/>
              <a:pathLst>
                <a:path w="430" h="654" extrusionOk="0">
                  <a:moveTo>
                    <a:pt x="215" y="0"/>
                  </a:moveTo>
                  <a:cubicBezTo>
                    <a:pt x="108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10" y="654"/>
                  </a:cubicBezTo>
                  <a:cubicBezTo>
                    <a:pt x="334" y="654"/>
                    <a:pt x="430" y="55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2" y="0"/>
                    <a:pt x="2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9"/>
            <p:cNvSpPr/>
            <p:nvPr/>
          </p:nvSpPr>
          <p:spPr>
            <a:xfrm>
              <a:off x="6571906" y="1177482"/>
              <a:ext cx="50563" cy="17282"/>
            </a:xfrm>
            <a:custGeom>
              <a:avLst/>
              <a:gdLst/>
              <a:ahLst/>
              <a:cxnLst/>
              <a:rect l="l" t="t" r="r" b="b"/>
              <a:pathLst>
                <a:path w="1931" h="660" extrusionOk="0">
                  <a:moveTo>
                    <a:pt x="313" y="1"/>
                  </a:moveTo>
                  <a:cubicBezTo>
                    <a:pt x="146" y="1"/>
                    <a:pt x="0" y="219"/>
                    <a:pt x="154" y="381"/>
                  </a:cubicBezTo>
                  <a:cubicBezTo>
                    <a:pt x="366" y="557"/>
                    <a:pt x="625" y="660"/>
                    <a:pt x="897" y="660"/>
                  </a:cubicBezTo>
                  <a:cubicBezTo>
                    <a:pt x="919" y="660"/>
                    <a:pt x="942" y="659"/>
                    <a:pt x="965" y="657"/>
                  </a:cubicBezTo>
                  <a:cubicBezTo>
                    <a:pt x="988" y="659"/>
                    <a:pt x="1011" y="660"/>
                    <a:pt x="1034" y="660"/>
                  </a:cubicBezTo>
                  <a:cubicBezTo>
                    <a:pt x="1305" y="660"/>
                    <a:pt x="1565" y="557"/>
                    <a:pt x="1776" y="381"/>
                  </a:cubicBezTo>
                  <a:cubicBezTo>
                    <a:pt x="1931" y="219"/>
                    <a:pt x="1785" y="1"/>
                    <a:pt x="1618" y="1"/>
                  </a:cubicBezTo>
                  <a:cubicBezTo>
                    <a:pt x="1568" y="1"/>
                    <a:pt x="1517" y="20"/>
                    <a:pt x="1471" y="66"/>
                  </a:cubicBezTo>
                  <a:cubicBezTo>
                    <a:pt x="1318" y="171"/>
                    <a:pt x="1142" y="223"/>
                    <a:pt x="965" y="223"/>
                  </a:cubicBezTo>
                  <a:cubicBezTo>
                    <a:pt x="789" y="223"/>
                    <a:pt x="612" y="171"/>
                    <a:pt x="460" y="66"/>
                  </a:cubicBezTo>
                  <a:cubicBezTo>
                    <a:pt x="414" y="20"/>
                    <a:pt x="362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9"/>
            <p:cNvSpPr/>
            <p:nvPr/>
          </p:nvSpPr>
          <p:spPr>
            <a:xfrm>
              <a:off x="6549283" y="1118592"/>
              <a:ext cx="27468" cy="13930"/>
            </a:xfrm>
            <a:custGeom>
              <a:avLst/>
              <a:gdLst/>
              <a:ahLst/>
              <a:cxnLst/>
              <a:rect l="l" t="t" r="r" b="b"/>
              <a:pathLst>
                <a:path w="1049" h="532" extrusionOk="0">
                  <a:moveTo>
                    <a:pt x="745" y="1"/>
                  </a:moveTo>
                  <a:cubicBezTo>
                    <a:pt x="729" y="1"/>
                    <a:pt x="712" y="3"/>
                    <a:pt x="694" y="6"/>
                  </a:cubicBezTo>
                  <a:lnTo>
                    <a:pt x="255" y="102"/>
                  </a:lnTo>
                  <a:cubicBezTo>
                    <a:pt x="1" y="158"/>
                    <a:pt x="35" y="531"/>
                    <a:pt x="293" y="531"/>
                  </a:cubicBezTo>
                  <a:cubicBezTo>
                    <a:pt x="296" y="531"/>
                    <a:pt x="300" y="531"/>
                    <a:pt x="303" y="531"/>
                  </a:cubicBezTo>
                  <a:lnTo>
                    <a:pt x="351" y="531"/>
                  </a:lnTo>
                  <a:lnTo>
                    <a:pt x="780" y="436"/>
                  </a:lnTo>
                  <a:cubicBezTo>
                    <a:pt x="1048" y="373"/>
                    <a:pt x="981" y="1"/>
                    <a:pt x="7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9"/>
            <p:cNvSpPr/>
            <p:nvPr/>
          </p:nvSpPr>
          <p:spPr>
            <a:xfrm>
              <a:off x="6617704" y="1118801"/>
              <a:ext cx="27468" cy="13957"/>
            </a:xfrm>
            <a:custGeom>
              <a:avLst/>
              <a:gdLst/>
              <a:ahLst/>
              <a:cxnLst/>
              <a:rect l="l" t="t" r="r" b="b"/>
              <a:pathLst>
                <a:path w="1049" h="533" extrusionOk="0">
                  <a:moveTo>
                    <a:pt x="303" y="1"/>
                  </a:moveTo>
                  <a:cubicBezTo>
                    <a:pt x="63" y="1"/>
                    <a:pt x="0" y="374"/>
                    <a:pt x="266" y="428"/>
                  </a:cubicBezTo>
                  <a:lnTo>
                    <a:pt x="705" y="523"/>
                  </a:lnTo>
                  <a:cubicBezTo>
                    <a:pt x="709" y="528"/>
                    <a:pt x="717" y="530"/>
                    <a:pt x="725" y="530"/>
                  </a:cubicBezTo>
                  <a:cubicBezTo>
                    <a:pt x="733" y="530"/>
                    <a:pt x="743" y="528"/>
                    <a:pt x="752" y="523"/>
                  </a:cubicBezTo>
                  <a:lnTo>
                    <a:pt x="752" y="523"/>
                  </a:lnTo>
                  <a:lnTo>
                    <a:pt x="743" y="532"/>
                  </a:lnTo>
                  <a:cubicBezTo>
                    <a:pt x="1010" y="532"/>
                    <a:pt x="1048" y="151"/>
                    <a:pt x="790" y="103"/>
                  </a:cubicBezTo>
                  <a:lnTo>
                    <a:pt x="361" y="8"/>
                  </a:lnTo>
                  <a:cubicBezTo>
                    <a:pt x="341" y="3"/>
                    <a:pt x="321" y="1"/>
                    <a:pt x="3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9"/>
            <p:cNvSpPr/>
            <p:nvPr/>
          </p:nvSpPr>
          <p:spPr>
            <a:xfrm>
              <a:off x="6465779" y="1278111"/>
              <a:ext cx="263055" cy="76722"/>
            </a:xfrm>
            <a:custGeom>
              <a:avLst/>
              <a:gdLst/>
              <a:ahLst/>
              <a:cxnLst/>
              <a:rect l="l" t="t" r="r" b="b"/>
              <a:pathLst>
                <a:path w="10046" h="2930" extrusionOk="0">
                  <a:moveTo>
                    <a:pt x="2137" y="1"/>
                  </a:moveTo>
                  <a:lnTo>
                    <a:pt x="869" y="449"/>
                  </a:lnTo>
                  <a:cubicBezTo>
                    <a:pt x="344" y="630"/>
                    <a:pt x="0" y="1126"/>
                    <a:pt x="0" y="1680"/>
                  </a:cubicBezTo>
                  <a:lnTo>
                    <a:pt x="0" y="2281"/>
                  </a:lnTo>
                  <a:cubicBezTo>
                    <a:pt x="0" y="2634"/>
                    <a:pt x="287" y="2929"/>
                    <a:pt x="649" y="2929"/>
                  </a:cubicBezTo>
                  <a:lnTo>
                    <a:pt x="9388" y="2929"/>
                  </a:lnTo>
                  <a:cubicBezTo>
                    <a:pt x="9750" y="2929"/>
                    <a:pt x="10046" y="2634"/>
                    <a:pt x="10046" y="2281"/>
                  </a:cubicBezTo>
                  <a:lnTo>
                    <a:pt x="10046" y="1680"/>
                  </a:lnTo>
                  <a:cubicBezTo>
                    <a:pt x="10046" y="1126"/>
                    <a:pt x="9693" y="630"/>
                    <a:pt x="9178" y="449"/>
                  </a:cubicBezTo>
                  <a:lnTo>
                    <a:pt x="7909" y="1"/>
                  </a:lnTo>
                  <a:cubicBezTo>
                    <a:pt x="7489" y="1231"/>
                    <a:pt x="6325" y="2061"/>
                    <a:pt x="5028" y="2061"/>
                  </a:cubicBezTo>
                  <a:cubicBezTo>
                    <a:pt x="3721" y="2061"/>
                    <a:pt x="2557" y="1231"/>
                    <a:pt x="2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9"/>
            <p:cNvSpPr/>
            <p:nvPr/>
          </p:nvSpPr>
          <p:spPr>
            <a:xfrm>
              <a:off x="6510738" y="1278111"/>
              <a:ext cx="172900" cy="65489"/>
            </a:xfrm>
            <a:custGeom>
              <a:avLst/>
              <a:gdLst/>
              <a:ahLst/>
              <a:cxnLst/>
              <a:rect l="l" t="t" r="r" b="b"/>
              <a:pathLst>
                <a:path w="6603" h="2501" extrusionOk="0">
                  <a:moveTo>
                    <a:pt x="411" y="1"/>
                  </a:moveTo>
                  <a:lnTo>
                    <a:pt x="1" y="144"/>
                  </a:lnTo>
                  <a:cubicBezTo>
                    <a:pt x="487" y="1556"/>
                    <a:pt x="1813" y="2500"/>
                    <a:pt x="3301" y="2500"/>
                  </a:cubicBezTo>
                  <a:cubicBezTo>
                    <a:pt x="4790" y="2500"/>
                    <a:pt x="6116" y="1556"/>
                    <a:pt x="6602" y="144"/>
                  </a:cubicBezTo>
                  <a:lnTo>
                    <a:pt x="6192" y="1"/>
                  </a:lnTo>
                  <a:cubicBezTo>
                    <a:pt x="5772" y="1231"/>
                    <a:pt x="4608" y="2061"/>
                    <a:pt x="3301" y="2061"/>
                  </a:cubicBezTo>
                  <a:cubicBezTo>
                    <a:pt x="1994" y="2061"/>
                    <a:pt x="840" y="1231"/>
                    <a:pt x="4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9"/>
            <p:cNvSpPr/>
            <p:nvPr/>
          </p:nvSpPr>
          <p:spPr>
            <a:xfrm>
              <a:off x="6500002" y="1057528"/>
              <a:ext cx="194371" cy="65227"/>
            </a:xfrm>
            <a:custGeom>
              <a:avLst/>
              <a:gdLst/>
              <a:ahLst/>
              <a:cxnLst/>
              <a:rect l="l" t="t" r="r" b="b"/>
              <a:pathLst>
                <a:path w="7423" h="2491" extrusionOk="0">
                  <a:moveTo>
                    <a:pt x="3711" y="1"/>
                  </a:moveTo>
                  <a:cubicBezTo>
                    <a:pt x="1660" y="1"/>
                    <a:pt x="0" y="879"/>
                    <a:pt x="0" y="1966"/>
                  </a:cubicBezTo>
                  <a:lnTo>
                    <a:pt x="0" y="2481"/>
                  </a:lnTo>
                  <a:cubicBezTo>
                    <a:pt x="0" y="1403"/>
                    <a:pt x="1670" y="526"/>
                    <a:pt x="3711" y="526"/>
                  </a:cubicBezTo>
                  <a:cubicBezTo>
                    <a:pt x="5762" y="526"/>
                    <a:pt x="7422" y="1403"/>
                    <a:pt x="7422" y="2491"/>
                  </a:cubicBezTo>
                  <a:lnTo>
                    <a:pt x="7422" y="1966"/>
                  </a:lnTo>
                  <a:cubicBezTo>
                    <a:pt x="7422" y="879"/>
                    <a:pt x="5762" y="1"/>
                    <a:pt x="3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25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ertex Presentation by Slidesgo">
  <a:themeElements>
    <a:clrScheme name="Simple Light">
      <a:dk1>
        <a:srgbClr val="34596C"/>
      </a:dk1>
      <a:lt1>
        <a:srgbClr val="FFFFFF"/>
      </a:lt1>
      <a:dk2>
        <a:srgbClr val="FF5000"/>
      </a:dk2>
      <a:lt2>
        <a:srgbClr val="F4F4F5"/>
      </a:lt2>
      <a:accent1>
        <a:srgbClr val="FF945E"/>
      </a:accent1>
      <a:accent2>
        <a:srgbClr val="FFAC88"/>
      </a:accent2>
      <a:accent3>
        <a:srgbClr val="FFCEB5"/>
      </a:accent3>
      <a:accent4>
        <a:srgbClr val="FFE3DA"/>
      </a:accent4>
      <a:accent5>
        <a:srgbClr val="F4F4F5"/>
      </a:accent5>
      <a:accent6>
        <a:srgbClr val="29343E"/>
      </a:accent6>
      <a:hlink>
        <a:srgbClr val="34596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920</Words>
  <Application>Microsoft Office PowerPoint</Application>
  <PresentationFormat>On-screen Show (16:9)</PresentationFormat>
  <Paragraphs>266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Ubuntu</vt:lpstr>
      <vt:lpstr>Ubuntu Medium</vt:lpstr>
      <vt:lpstr>Noto Sans Symbols</vt:lpstr>
      <vt:lpstr>Arial</vt:lpstr>
      <vt:lpstr>Architects Daughter</vt:lpstr>
      <vt:lpstr>Merriweather</vt:lpstr>
      <vt:lpstr>Vertex Presentation by Slidesgo</vt:lpstr>
      <vt:lpstr>Monitoring and Predicting Mental Health using  Morphological and Emotion  Analysis of Twitter Data</vt:lpstr>
      <vt:lpstr>Members</vt:lpstr>
      <vt:lpstr>MOTIVATION</vt:lpstr>
      <vt:lpstr>PROBLEMS</vt:lpstr>
      <vt:lpstr>OBJECTIVES</vt:lpstr>
      <vt:lpstr>APPLICATIONS</vt:lpstr>
      <vt:lpstr>Benchmark Analysis</vt:lpstr>
      <vt:lpstr>Comparison Table</vt:lpstr>
      <vt:lpstr>Interactions</vt:lpstr>
      <vt:lpstr>Methodology</vt:lpstr>
      <vt:lpstr>Datasets</vt:lpstr>
      <vt:lpstr>PowerPoint Presentation</vt:lpstr>
      <vt:lpstr>PowerPoint Presentation</vt:lpstr>
      <vt:lpstr>Data Cleaning</vt:lpstr>
      <vt:lpstr>Implementation and Results</vt:lpstr>
      <vt:lpstr>Environment Setup</vt:lpstr>
      <vt:lpstr>PowerPoint Presentation</vt:lpstr>
      <vt:lpstr>RNN</vt:lpstr>
      <vt:lpstr>RNN</vt:lpstr>
      <vt:lpstr>Result table test data set using RNN Model:  </vt:lpstr>
      <vt:lpstr>Environment Setup</vt:lpstr>
      <vt:lpstr>PowerPoint Presentation</vt:lpstr>
      <vt:lpstr>BERT</vt:lpstr>
      <vt:lpstr>BERT</vt:lpstr>
      <vt:lpstr>Result table of test data set using BERT Model:  </vt:lpstr>
      <vt:lpstr>PowerPoint Presentation</vt:lpstr>
      <vt:lpstr>PowerPoint Presentation</vt:lpstr>
      <vt:lpstr>PowerPoint Presentation</vt:lpstr>
      <vt:lpstr>PowerPoint Presentation</vt:lpstr>
      <vt:lpstr>Management</vt:lpstr>
      <vt:lpstr>Standards</vt:lpstr>
      <vt:lpstr>Design Constraints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Monitoring and Predicting Mental Health using  Morphological and Emotion  Analysis of Twitter Data</dc:title>
  <cp:lastModifiedBy>Anik</cp:lastModifiedBy>
  <cp:revision>2</cp:revision>
  <dcterms:modified xsi:type="dcterms:W3CDTF">2021-03-10T22:24:52Z</dcterms:modified>
</cp:coreProperties>
</file>